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1.xml" ContentType="application/inkml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24"/>
  </p:notesMasterIdLst>
  <p:sldIdLst>
    <p:sldId id="256" r:id="rId2"/>
    <p:sldId id="288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8" r:id="rId13"/>
    <p:sldId id="267" r:id="rId14"/>
    <p:sldId id="269" r:id="rId15"/>
    <p:sldId id="275" r:id="rId16"/>
    <p:sldId id="271" r:id="rId17"/>
    <p:sldId id="282" r:id="rId18"/>
    <p:sldId id="276" r:id="rId19"/>
    <p:sldId id="277" r:id="rId20"/>
    <p:sldId id="290" r:id="rId21"/>
    <p:sldId id="289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45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B2D83-C38D-4FE1-AB9A-99B3C613FD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D326AC-FF3E-4D5E-9BAB-27D67DC2A1C0}">
      <dgm:prSet/>
      <dgm:spPr/>
      <dgm:t>
        <a:bodyPr/>
        <a:lstStyle/>
        <a:p>
          <a:r>
            <a:rPr lang="en-US" u="sng"/>
            <a:t>Total Credits Needed to Graduate = 22.5 credits</a:t>
          </a:r>
          <a:endParaRPr lang="en-US"/>
        </a:p>
      </dgm:t>
    </dgm:pt>
    <dgm:pt modelId="{4A9D3E66-3521-4208-8150-75F81C433F51}" type="parTrans" cxnId="{F968D98D-F587-4A33-9C1E-6FBC5F027A53}">
      <dgm:prSet/>
      <dgm:spPr/>
      <dgm:t>
        <a:bodyPr/>
        <a:lstStyle/>
        <a:p>
          <a:endParaRPr lang="en-US"/>
        </a:p>
      </dgm:t>
    </dgm:pt>
    <dgm:pt modelId="{A35B1D6D-6188-420B-8DEB-511339FA31A3}" type="sibTrans" cxnId="{F968D98D-F587-4A33-9C1E-6FBC5F027A53}">
      <dgm:prSet/>
      <dgm:spPr/>
      <dgm:t>
        <a:bodyPr/>
        <a:lstStyle/>
        <a:p>
          <a:endParaRPr lang="en-US"/>
        </a:p>
      </dgm:t>
    </dgm:pt>
    <dgm:pt modelId="{5C38999A-A75B-46E5-BF3F-5199652ACDCB}">
      <dgm:prSet/>
      <dgm:spPr/>
      <dgm:t>
        <a:bodyPr/>
        <a:lstStyle/>
        <a:p>
          <a:r>
            <a:rPr lang="en-US"/>
            <a:t>0.5 credits = Semester course   </a:t>
          </a:r>
        </a:p>
      </dgm:t>
    </dgm:pt>
    <dgm:pt modelId="{2FD8F2C3-2EB6-4EB2-9D62-C32C22EF6493}" type="parTrans" cxnId="{736986F1-13CF-493E-A5DD-FD574F9D5045}">
      <dgm:prSet/>
      <dgm:spPr/>
      <dgm:t>
        <a:bodyPr/>
        <a:lstStyle/>
        <a:p>
          <a:endParaRPr lang="en-US"/>
        </a:p>
      </dgm:t>
    </dgm:pt>
    <dgm:pt modelId="{2666C28A-9E28-444C-A1D0-F8851CB48C58}" type="sibTrans" cxnId="{736986F1-13CF-493E-A5DD-FD574F9D5045}">
      <dgm:prSet/>
      <dgm:spPr/>
      <dgm:t>
        <a:bodyPr/>
        <a:lstStyle/>
        <a:p>
          <a:endParaRPr lang="en-US"/>
        </a:p>
      </dgm:t>
    </dgm:pt>
    <dgm:pt modelId="{22F0EA67-1E8F-48BC-B836-BEFBEB03C3AF}">
      <dgm:prSet/>
      <dgm:spPr/>
      <dgm:t>
        <a:bodyPr/>
        <a:lstStyle/>
        <a:p>
          <a:r>
            <a:rPr lang="en-US"/>
            <a:t>1.0 credits = Full year course</a:t>
          </a:r>
        </a:p>
      </dgm:t>
    </dgm:pt>
    <dgm:pt modelId="{48DBE1D0-7D7A-49BC-9D04-EE2D2AFD8E3A}" type="parTrans" cxnId="{881696F4-BEBD-4DB9-BCDF-AF66DB6EBA88}">
      <dgm:prSet/>
      <dgm:spPr/>
      <dgm:t>
        <a:bodyPr/>
        <a:lstStyle/>
        <a:p>
          <a:endParaRPr lang="en-US"/>
        </a:p>
      </dgm:t>
    </dgm:pt>
    <dgm:pt modelId="{3DCD1D0D-DF5F-4740-A808-E3DA1D58F061}" type="sibTrans" cxnId="{881696F4-BEBD-4DB9-BCDF-AF66DB6EBA88}">
      <dgm:prSet/>
      <dgm:spPr/>
      <dgm:t>
        <a:bodyPr/>
        <a:lstStyle/>
        <a:p>
          <a:endParaRPr lang="en-US"/>
        </a:p>
      </dgm:t>
    </dgm:pt>
    <dgm:pt modelId="{8410DD53-1CB3-44ED-9948-3A3435E885AF}">
      <dgm:prSet/>
      <dgm:spPr/>
      <dgm:t>
        <a:bodyPr/>
        <a:lstStyle/>
        <a:p>
          <a:r>
            <a:rPr lang="en-US"/>
            <a:t>3 credits per semester</a:t>
          </a:r>
        </a:p>
      </dgm:t>
    </dgm:pt>
    <dgm:pt modelId="{2886B4AC-981D-4B70-9172-56CE29E672FA}" type="parTrans" cxnId="{97D9C3C5-F306-4DC4-B68A-36ECFBFFDA7F}">
      <dgm:prSet/>
      <dgm:spPr/>
      <dgm:t>
        <a:bodyPr/>
        <a:lstStyle/>
        <a:p>
          <a:endParaRPr lang="en-US"/>
        </a:p>
      </dgm:t>
    </dgm:pt>
    <dgm:pt modelId="{6DF1F9C2-AC19-4820-A6D5-31304E371B6E}" type="sibTrans" cxnId="{97D9C3C5-F306-4DC4-B68A-36ECFBFFDA7F}">
      <dgm:prSet/>
      <dgm:spPr/>
      <dgm:t>
        <a:bodyPr/>
        <a:lstStyle/>
        <a:p>
          <a:endParaRPr lang="en-US"/>
        </a:p>
      </dgm:t>
    </dgm:pt>
    <dgm:pt modelId="{D2EBC41F-9195-4520-A512-D5C380207275}">
      <dgm:prSet/>
      <dgm:spPr/>
      <dgm:t>
        <a:bodyPr/>
        <a:lstStyle/>
        <a:p>
          <a:r>
            <a:rPr lang="en-US"/>
            <a:t>6 credits per year</a:t>
          </a:r>
        </a:p>
      </dgm:t>
    </dgm:pt>
    <dgm:pt modelId="{425538A4-B8F3-4293-B96B-9A0A159B8EAE}" type="parTrans" cxnId="{3E7D312F-3710-426B-AEE0-02DC2BC9F67C}">
      <dgm:prSet/>
      <dgm:spPr/>
      <dgm:t>
        <a:bodyPr/>
        <a:lstStyle/>
        <a:p>
          <a:endParaRPr lang="en-US"/>
        </a:p>
      </dgm:t>
    </dgm:pt>
    <dgm:pt modelId="{C0392649-C013-4C94-853C-EE069500AAD8}" type="sibTrans" cxnId="{3E7D312F-3710-426B-AEE0-02DC2BC9F67C}">
      <dgm:prSet/>
      <dgm:spPr/>
      <dgm:t>
        <a:bodyPr/>
        <a:lstStyle/>
        <a:p>
          <a:endParaRPr lang="en-US"/>
        </a:p>
      </dgm:t>
    </dgm:pt>
    <dgm:pt modelId="{C64353DC-7E8F-4AD3-A53F-87E7F969A580}" type="pres">
      <dgm:prSet presAssocID="{19FB2D83-C38D-4FE1-AB9A-99B3C613FDAE}" presName="root" presStyleCnt="0">
        <dgm:presLayoutVars>
          <dgm:dir/>
          <dgm:resizeHandles val="exact"/>
        </dgm:presLayoutVars>
      </dgm:prSet>
      <dgm:spPr/>
    </dgm:pt>
    <dgm:pt modelId="{3F58EDE5-E9CE-4F3B-A080-62875E329ED5}" type="pres">
      <dgm:prSet presAssocID="{8BD326AC-FF3E-4D5E-9BAB-27D67DC2A1C0}" presName="compNode" presStyleCnt="0"/>
      <dgm:spPr/>
    </dgm:pt>
    <dgm:pt modelId="{D3FCBAC5-240C-4970-AF7F-EB4278F561A7}" type="pres">
      <dgm:prSet presAssocID="{8BD326AC-FF3E-4D5E-9BAB-27D67DC2A1C0}" presName="bgRect" presStyleLbl="bgShp" presStyleIdx="0" presStyleCnt="3"/>
      <dgm:spPr/>
    </dgm:pt>
    <dgm:pt modelId="{DE4B6328-7BCB-4BC9-A6B4-E1E1D3C14902}" type="pres">
      <dgm:prSet presAssocID="{8BD326AC-FF3E-4D5E-9BAB-27D67DC2A1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EF0DFA2-0CC4-45C9-B403-3910EF43934D}" type="pres">
      <dgm:prSet presAssocID="{8BD326AC-FF3E-4D5E-9BAB-27D67DC2A1C0}" presName="spaceRect" presStyleCnt="0"/>
      <dgm:spPr/>
    </dgm:pt>
    <dgm:pt modelId="{EDF696B5-4DEB-4EC8-B13F-6363F8E6B2AB}" type="pres">
      <dgm:prSet presAssocID="{8BD326AC-FF3E-4D5E-9BAB-27D67DC2A1C0}" presName="parTx" presStyleLbl="revTx" presStyleIdx="0" presStyleCnt="4">
        <dgm:presLayoutVars>
          <dgm:chMax val="0"/>
          <dgm:chPref val="0"/>
        </dgm:presLayoutVars>
      </dgm:prSet>
      <dgm:spPr/>
    </dgm:pt>
    <dgm:pt modelId="{10836F90-B40C-4C96-988B-07143D9DCC76}" type="pres">
      <dgm:prSet presAssocID="{A35B1D6D-6188-420B-8DEB-511339FA31A3}" presName="sibTrans" presStyleCnt="0"/>
      <dgm:spPr/>
    </dgm:pt>
    <dgm:pt modelId="{CB27109C-FBD7-475B-8D7F-DB5FA72AFBFB}" type="pres">
      <dgm:prSet presAssocID="{5C38999A-A75B-46E5-BF3F-5199652ACDCB}" presName="compNode" presStyleCnt="0"/>
      <dgm:spPr/>
    </dgm:pt>
    <dgm:pt modelId="{ED75E8CA-D62C-46AF-B622-10EE7A527B66}" type="pres">
      <dgm:prSet presAssocID="{5C38999A-A75B-46E5-BF3F-5199652ACDCB}" presName="bgRect" presStyleLbl="bgShp" presStyleIdx="1" presStyleCnt="3"/>
      <dgm:spPr/>
    </dgm:pt>
    <dgm:pt modelId="{C999A12C-89AB-4F63-93AA-1C15B8274378}" type="pres">
      <dgm:prSet presAssocID="{5C38999A-A75B-46E5-BF3F-5199652ACD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E689EBF9-11AC-472C-B493-18C6D7D870F7}" type="pres">
      <dgm:prSet presAssocID="{5C38999A-A75B-46E5-BF3F-5199652ACDCB}" presName="spaceRect" presStyleCnt="0"/>
      <dgm:spPr/>
    </dgm:pt>
    <dgm:pt modelId="{0ED795FE-2768-4AE4-A0E7-070FB3282DDA}" type="pres">
      <dgm:prSet presAssocID="{5C38999A-A75B-46E5-BF3F-5199652ACDCB}" presName="parTx" presStyleLbl="revTx" presStyleIdx="1" presStyleCnt="4">
        <dgm:presLayoutVars>
          <dgm:chMax val="0"/>
          <dgm:chPref val="0"/>
        </dgm:presLayoutVars>
      </dgm:prSet>
      <dgm:spPr/>
    </dgm:pt>
    <dgm:pt modelId="{393978B2-BF91-4FF5-A75B-D6A3176B3008}" type="pres">
      <dgm:prSet presAssocID="{2666C28A-9E28-444C-A1D0-F8851CB48C58}" presName="sibTrans" presStyleCnt="0"/>
      <dgm:spPr/>
    </dgm:pt>
    <dgm:pt modelId="{8D0F6C4E-C562-4986-881C-DCF83A97B934}" type="pres">
      <dgm:prSet presAssocID="{22F0EA67-1E8F-48BC-B836-BEFBEB03C3AF}" presName="compNode" presStyleCnt="0"/>
      <dgm:spPr/>
    </dgm:pt>
    <dgm:pt modelId="{689C6D0B-F5A9-4183-8B07-C676AE96D1CF}" type="pres">
      <dgm:prSet presAssocID="{22F0EA67-1E8F-48BC-B836-BEFBEB03C3AF}" presName="bgRect" presStyleLbl="bgShp" presStyleIdx="2" presStyleCnt="3"/>
      <dgm:spPr/>
    </dgm:pt>
    <dgm:pt modelId="{47C3D83F-A237-4207-855A-48C1420A040A}" type="pres">
      <dgm:prSet presAssocID="{22F0EA67-1E8F-48BC-B836-BEFBEB03C3A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A667C145-E2BE-449E-97CE-CFCC1646F20C}" type="pres">
      <dgm:prSet presAssocID="{22F0EA67-1E8F-48BC-B836-BEFBEB03C3AF}" presName="spaceRect" presStyleCnt="0"/>
      <dgm:spPr/>
    </dgm:pt>
    <dgm:pt modelId="{EF1173B2-4CF5-4E55-A7DB-6F1387BEBBAC}" type="pres">
      <dgm:prSet presAssocID="{22F0EA67-1E8F-48BC-B836-BEFBEB03C3AF}" presName="parTx" presStyleLbl="revTx" presStyleIdx="2" presStyleCnt="4">
        <dgm:presLayoutVars>
          <dgm:chMax val="0"/>
          <dgm:chPref val="0"/>
        </dgm:presLayoutVars>
      </dgm:prSet>
      <dgm:spPr/>
    </dgm:pt>
    <dgm:pt modelId="{4F2E769C-9BEC-4E33-BF93-BD3CDDC7C383}" type="pres">
      <dgm:prSet presAssocID="{22F0EA67-1E8F-48BC-B836-BEFBEB03C3AF}" presName="desTx" presStyleLbl="revTx" presStyleIdx="3" presStyleCnt="4">
        <dgm:presLayoutVars/>
      </dgm:prSet>
      <dgm:spPr/>
    </dgm:pt>
  </dgm:ptLst>
  <dgm:cxnLst>
    <dgm:cxn modelId="{B6AF6823-0548-4C2E-8B52-775586E839DB}" type="presOf" srcId="{D2EBC41F-9195-4520-A512-D5C380207275}" destId="{4F2E769C-9BEC-4E33-BF93-BD3CDDC7C383}" srcOrd="0" destOrd="1" presId="urn:microsoft.com/office/officeart/2018/2/layout/IconVerticalSolidList"/>
    <dgm:cxn modelId="{3E7D312F-3710-426B-AEE0-02DC2BC9F67C}" srcId="{22F0EA67-1E8F-48BC-B836-BEFBEB03C3AF}" destId="{D2EBC41F-9195-4520-A512-D5C380207275}" srcOrd="1" destOrd="0" parTransId="{425538A4-B8F3-4293-B96B-9A0A159B8EAE}" sibTransId="{C0392649-C013-4C94-853C-EE069500AAD8}"/>
    <dgm:cxn modelId="{079B3D78-3826-4C7F-9CD3-01E3DFF9694E}" type="presOf" srcId="{8410DD53-1CB3-44ED-9948-3A3435E885AF}" destId="{4F2E769C-9BEC-4E33-BF93-BD3CDDC7C383}" srcOrd="0" destOrd="0" presId="urn:microsoft.com/office/officeart/2018/2/layout/IconVerticalSolidList"/>
    <dgm:cxn modelId="{59B0F086-8A0C-4FD5-8CE8-9096B001BC7F}" type="presOf" srcId="{5C38999A-A75B-46E5-BF3F-5199652ACDCB}" destId="{0ED795FE-2768-4AE4-A0E7-070FB3282DDA}" srcOrd="0" destOrd="0" presId="urn:microsoft.com/office/officeart/2018/2/layout/IconVerticalSolidList"/>
    <dgm:cxn modelId="{F968D98D-F587-4A33-9C1E-6FBC5F027A53}" srcId="{19FB2D83-C38D-4FE1-AB9A-99B3C613FDAE}" destId="{8BD326AC-FF3E-4D5E-9BAB-27D67DC2A1C0}" srcOrd="0" destOrd="0" parTransId="{4A9D3E66-3521-4208-8150-75F81C433F51}" sibTransId="{A35B1D6D-6188-420B-8DEB-511339FA31A3}"/>
    <dgm:cxn modelId="{18FB5695-7492-4D31-8577-2DB2E7DA3B01}" type="presOf" srcId="{19FB2D83-C38D-4FE1-AB9A-99B3C613FDAE}" destId="{C64353DC-7E8F-4AD3-A53F-87E7F969A580}" srcOrd="0" destOrd="0" presId="urn:microsoft.com/office/officeart/2018/2/layout/IconVerticalSolidList"/>
    <dgm:cxn modelId="{97D9C3C5-F306-4DC4-B68A-36ECFBFFDA7F}" srcId="{22F0EA67-1E8F-48BC-B836-BEFBEB03C3AF}" destId="{8410DD53-1CB3-44ED-9948-3A3435E885AF}" srcOrd="0" destOrd="0" parTransId="{2886B4AC-981D-4B70-9172-56CE29E672FA}" sibTransId="{6DF1F9C2-AC19-4820-A6D5-31304E371B6E}"/>
    <dgm:cxn modelId="{A9D3F7CF-A6C2-43F2-8826-7E871B595ACE}" type="presOf" srcId="{8BD326AC-FF3E-4D5E-9BAB-27D67DC2A1C0}" destId="{EDF696B5-4DEB-4EC8-B13F-6363F8E6B2AB}" srcOrd="0" destOrd="0" presId="urn:microsoft.com/office/officeart/2018/2/layout/IconVerticalSolidList"/>
    <dgm:cxn modelId="{CFAC20E3-BFB1-4948-BA28-560FA34D760E}" type="presOf" srcId="{22F0EA67-1E8F-48BC-B836-BEFBEB03C3AF}" destId="{EF1173B2-4CF5-4E55-A7DB-6F1387BEBBAC}" srcOrd="0" destOrd="0" presId="urn:microsoft.com/office/officeart/2018/2/layout/IconVerticalSolidList"/>
    <dgm:cxn modelId="{736986F1-13CF-493E-A5DD-FD574F9D5045}" srcId="{19FB2D83-C38D-4FE1-AB9A-99B3C613FDAE}" destId="{5C38999A-A75B-46E5-BF3F-5199652ACDCB}" srcOrd="1" destOrd="0" parTransId="{2FD8F2C3-2EB6-4EB2-9D62-C32C22EF6493}" sibTransId="{2666C28A-9E28-444C-A1D0-F8851CB48C58}"/>
    <dgm:cxn modelId="{881696F4-BEBD-4DB9-BCDF-AF66DB6EBA88}" srcId="{19FB2D83-C38D-4FE1-AB9A-99B3C613FDAE}" destId="{22F0EA67-1E8F-48BC-B836-BEFBEB03C3AF}" srcOrd="2" destOrd="0" parTransId="{48DBE1D0-7D7A-49BC-9D04-EE2D2AFD8E3A}" sibTransId="{3DCD1D0D-DF5F-4740-A808-E3DA1D58F061}"/>
    <dgm:cxn modelId="{597FA559-6751-4FB3-A57A-D4A1A7F7A4D3}" type="presParOf" srcId="{C64353DC-7E8F-4AD3-A53F-87E7F969A580}" destId="{3F58EDE5-E9CE-4F3B-A080-62875E329ED5}" srcOrd="0" destOrd="0" presId="urn:microsoft.com/office/officeart/2018/2/layout/IconVerticalSolidList"/>
    <dgm:cxn modelId="{772052BF-7220-456B-BE33-D0F189F5CEFA}" type="presParOf" srcId="{3F58EDE5-E9CE-4F3B-A080-62875E329ED5}" destId="{D3FCBAC5-240C-4970-AF7F-EB4278F561A7}" srcOrd="0" destOrd="0" presId="urn:microsoft.com/office/officeart/2018/2/layout/IconVerticalSolidList"/>
    <dgm:cxn modelId="{7D9C397E-3360-48C0-9F80-D28EF79BE435}" type="presParOf" srcId="{3F58EDE5-E9CE-4F3B-A080-62875E329ED5}" destId="{DE4B6328-7BCB-4BC9-A6B4-E1E1D3C14902}" srcOrd="1" destOrd="0" presId="urn:microsoft.com/office/officeart/2018/2/layout/IconVerticalSolidList"/>
    <dgm:cxn modelId="{BEE14573-F43D-450E-9519-3EE51F27EAF1}" type="presParOf" srcId="{3F58EDE5-E9CE-4F3B-A080-62875E329ED5}" destId="{4EF0DFA2-0CC4-45C9-B403-3910EF43934D}" srcOrd="2" destOrd="0" presId="urn:microsoft.com/office/officeart/2018/2/layout/IconVerticalSolidList"/>
    <dgm:cxn modelId="{B059BC1B-DBF4-463C-85BB-940929D070F5}" type="presParOf" srcId="{3F58EDE5-E9CE-4F3B-A080-62875E329ED5}" destId="{EDF696B5-4DEB-4EC8-B13F-6363F8E6B2AB}" srcOrd="3" destOrd="0" presId="urn:microsoft.com/office/officeart/2018/2/layout/IconVerticalSolidList"/>
    <dgm:cxn modelId="{59FB8D48-FC53-4693-BFAF-4A715D1B7D79}" type="presParOf" srcId="{C64353DC-7E8F-4AD3-A53F-87E7F969A580}" destId="{10836F90-B40C-4C96-988B-07143D9DCC76}" srcOrd="1" destOrd="0" presId="urn:microsoft.com/office/officeart/2018/2/layout/IconVerticalSolidList"/>
    <dgm:cxn modelId="{11C3F56C-B8D8-431C-89AB-EE4273872338}" type="presParOf" srcId="{C64353DC-7E8F-4AD3-A53F-87E7F969A580}" destId="{CB27109C-FBD7-475B-8D7F-DB5FA72AFBFB}" srcOrd="2" destOrd="0" presId="urn:microsoft.com/office/officeart/2018/2/layout/IconVerticalSolidList"/>
    <dgm:cxn modelId="{82063156-ECE5-4D50-AD84-34ACCCCD6F96}" type="presParOf" srcId="{CB27109C-FBD7-475B-8D7F-DB5FA72AFBFB}" destId="{ED75E8CA-D62C-46AF-B622-10EE7A527B66}" srcOrd="0" destOrd="0" presId="urn:microsoft.com/office/officeart/2018/2/layout/IconVerticalSolidList"/>
    <dgm:cxn modelId="{55749948-1FCB-42BD-80ED-A8369FA99B07}" type="presParOf" srcId="{CB27109C-FBD7-475B-8D7F-DB5FA72AFBFB}" destId="{C999A12C-89AB-4F63-93AA-1C15B8274378}" srcOrd="1" destOrd="0" presId="urn:microsoft.com/office/officeart/2018/2/layout/IconVerticalSolidList"/>
    <dgm:cxn modelId="{0209D3BD-957F-4D89-9702-A61FD7DBE678}" type="presParOf" srcId="{CB27109C-FBD7-475B-8D7F-DB5FA72AFBFB}" destId="{E689EBF9-11AC-472C-B493-18C6D7D870F7}" srcOrd="2" destOrd="0" presId="urn:microsoft.com/office/officeart/2018/2/layout/IconVerticalSolidList"/>
    <dgm:cxn modelId="{8C20D809-F115-4221-AD8A-CAF432885B5E}" type="presParOf" srcId="{CB27109C-FBD7-475B-8D7F-DB5FA72AFBFB}" destId="{0ED795FE-2768-4AE4-A0E7-070FB3282DDA}" srcOrd="3" destOrd="0" presId="urn:microsoft.com/office/officeart/2018/2/layout/IconVerticalSolidList"/>
    <dgm:cxn modelId="{6E2D83B3-C92D-467C-BF6B-4A96867B812B}" type="presParOf" srcId="{C64353DC-7E8F-4AD3-A53F-87E7F969A580}" destId="{393978B2-BF91-4FF5-A75B-D6A3176B3008}" srcOrd="3" destOrd="0" presId="urn:microsoft.com/office/officeart/2018/2/layout/IconVerticalSolidList"/>
    <dgm:cxn modelId="{9C01CBD6-2C6D-4FDE-93B5-DF371EBCE178}" type="presParOf" srcId="{C64353DC-7E8F-4AD3-A53F-87E7F969A580}" destId="{8D0F6C4E-C562-4986-881C-DCF83A97B934}" srcOrd="4" destOrd="0" presId="urn:microsoft.com/office/officeart/2018/2/layout/IconVerticalSolidList"/>
    <dgm:cxn modelId="{7B1F1723-358E-4FD1-82D2-A46BAFFCE67A}" type="presParOf" srcId="{8D0F6C4E-C562-4986-881C-DCF83A97B934}" destId="{689C6D0B-F5A9-4183-8B07-C676AE96D1CF}" srcOrd="0" destOrd="0" presId="urn:microsoft.com/office/officeart/2018/2/layout/IconVerticalSolidList"/>
    <dgm:cxn modelId="{2E95C509-D8DC-4BB7-81E5-DAE5E9F090BB}" type="presParOf" srcId="{8D0F6C4E-C562-4986-881C-DCF83A97B934}" destId="{47C3D83F-A237-4207-855A-48C1420A040A}" srcOrd="1" destOrd="0" presId="urn:microsoft.com/office/officeart/2018/2/layout/IconVerticalSolidList"/>
    <dgm:cxn modelId="{184C1649-2D6D-419F-9792-26553E3AEBE5}" type="presParOf" srcId="{8D0F6C4E-C562-4986-881C-DCF83A97B934}" destId="{A667C145-E2BE-449E-97CE-CFCC1646F20C}" srcOrd="2" destOrd="0" presId="urn:microsoft.com/office/officeart/2018/2/layout/IconVerticalSolidList"/>
    <dgm:cxn modelId="{6150BD5D-6558-440C-A7F4-DBC44804E0C4}" type="presParOf" srcId="{8D0F6C4E-C562-4986-881C-DCF83A97B934}" destId="{EF1173B2-4CF5-4E55-A7DB-6F1387BEBBAC}" srcOrd="3" destOrd="0" presId="urn:microsoft.com/office/officeart/2018/2/layout/IconVerticalSolidList"/>
    <dgm:cxn modelId="{8A23694B-879C-47A1-8F5A-5C7C5557A15A}" type="presParOf" srcId="{8D0F6C4E-C562-4986-881C-DCF83A97B934}" destId="{4F2E769C-9BEC-4E33-BF93-BD3CDDC7C38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E0B47-0BBF-4E1D-BC47-1F0718B653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652582-80C7-44C2-8184-0B5506CAACE0}">
      <dgm:prSet/>
      <dgm:spPr/>
      <dgm:t>
        <a:bodyPr/>
        <a:lstStyle/>
        <a:p>
          <a:r>
            <a:rPr lang="en-US"/>
            <a:t>Algebra 1 (1.0 credit)</a:t>
          </a:r>
        </a:p>
      </dgm:t>
    </dgm:pt>
    <dgm:pt modelId="{4022C124-94BB-47D7-A1A1-188009A38798}" type="parTrans" cxnId="{299D2038-CCE9-4938-AEB9-73BA6D52BECE}">
      <dgm:prSet/>
      <dgm:spPr/>
      <dgm:t>
        <a:bodyPr/>
        <a:lstStyle/>
        <a:p>
          <a:endParaRPr lang="en-US"/>
        </a:p>
      </dgm:t>
    </dgm:pt>
    <dgm:pt modelId="{F939928A-A848-4A7B-B4FB-B1BD65CA1C5B}" type="sibTrans" cxnId="{299D2038-CCE9-4938-AEB9-73BA6D52BECE}">
      <dgm:prSet/>
      <dgm:spPr/>
      <dgm:t>
        <a:bodyPr/>
        <a:lstStyle/>
        <a:p>
          <a:endParaRPr lang="en-US"/>
        </a:p>
      </dgm:t>
    </dgm:pt>
    <dgm:pt modelId="{685DD94B-ABD7-4A09-8814-BED33AB57F3A}">
      <dgm:prSet/>
      <dgm:spPr/>
      <dgm:t>
        <a:bodyPr/>
        <a:lstStyle/>
        <a:p>
          <a:r>
            <a:rPr lang="en-US"/>
            <a:t>Geometry (1.0 credit)</a:t>
          </a:r>
        </a:p>
      </dgm:t>
    </dgm:pt>
    <dgm:pt modelId="{2CF33FD8-C28A-446F-A085-0C1BDB4B9036}" type="parTrans" cxnId="{D46B663A-361C-426D-9190-96EFC2EB668B}">
      <dgm:prSet/>
      <dgm:spPr/>
      <dgm:t>
        <a:bodyPr/>
        <a:lstStyle/>
        <a:p>
          <a:endParaRPr lang="en-US"/>
        </a:p>
      </dgm:t>
    </dgm:pt>
    <dgm:pt modelId="{9AE579CC-41DF-4024-875C-35AAC6EED64D}" type="sibTrans" cxnId="{D46B663A-361C-426D-9190-96EFC2EB668B}">
      <dgm:prSet/>
      <dgm:spPr/>
      <dgm:t>
        <a:bodyPr/>
        <a:lstStyle/>
        <a:p>
          <a:endParaRPr lang="en-US"/>
        </a:p>
      </dgm:t>
    </dgm:pt>
    <dgm:pt modelId="{80CA2620-28B5-4267-B3E9-F7FD8679B0E4}">
      <dgm:prSet/>
      <dgm:spPr/>
      <dgm:t>
        <a:bodyPr/>
        <a:lstStyle/>
        <a:p>
          <a:r>
            <a:rPr lang="en-US"/>
            <a:t>Algebra 2 (1.0 credit)</a:t>
          </a:r>
        </a:p>
      </dgm:t>
    </dgm:pt>
    <dgm:pt modelId="{39B92BC3-F480-417D-AAF6-ADBE00C97FD8}" type="parTrans" cxnId="{F8C5D26E-4F98-45E2-8FEE-EE56863B7E51}">
      <dgm:prSet/>
      <dgm:spPr/>
      <dgm:t>
        <a:bodyPr/>
        <a:lstStyle/>
        <a:p>
          <a:endParaRPr lang="en-US"/>
        </a:p>
      </dgm:t>
    </dgm:pt>
    <dgm:pt modelId="{59ECD59E-E047-48DC-9292-FCB5D2696603}" type="sibTrans" cxnId="{F8C5D26E-4F98-45E2-8FEE-EE56863B7E51}">
      <dgm:prSet/>
      <dgm:spPr/>
      <dgm:t>
        <a:bodyPr/>
        <a:lstStyle/>
        <a:p>
          <a:endParaRPr lang="en-US"/>
        </a:p>
      </dgm:t>
    </dgm:pt>
    <dgm:pt modelId="{7F1DC489-C5E9-4231-952E-E80E118255ED}">
      <dgm:prSet/>
      <dgm:spPr/>
      <dgm:t>
        <a:bodyPr/>
        <a:lstStyle/>
        <a:p>
          <a:r>
            <a:rPr lang="en-US"/>
            <a:t>Pre-Calculus (1.0 credit)</a:t>
          </a:r>
        </a:p>
      </dgm:t>
    </dgm:pt>
    <dgm:pt modelId="{9AA59DF4-462F-4D08-8B19-5858591E68A1}" type="parTrans" cxnId="{8AE746E9-07FC-488B-A243-F433E66261D9}">
      <dgm:prSet/>
      <dgm:spPr/>
      <dgm:t>
        <a:bodyPr/>
        <a:lstStyle/>
        <a:p>
          <a:endParaRPr lang="en-US"/>
        </a:p>
      </dgm:t>
    </dgm:pt>
    <dgm:pt modelId="{869FD1AE-998D-4C23-A7D9-B41CEEB0F386}" type="sibTrans" cxnId="{8AE746E9-07FC-488B-A243-F433E66261D9}">
      <dgm:prSet/>
      <dgm:spPr/>
      <dgm:t>
        <a:bodyPr/>
        <a:lstStyle/>
        <a:p>
          <a:endParaRPr lang="en-US"/>
        </a:p>
      </dgm:t>
    </dgm:pt>
    <dgm:pt modelId="{762C256A-66BC-48A0-A856-894529B376B4}">
      <dgm:prSet/>
      <dgm:spPr/>
      <dgm:t>
        <a:bodyPr/>
        <a:lstStyle/>
        <a:p>
          <a:r>
            <a:rPr lang="en-US"/>
            <a:t>Calculus AB/BC AP (1.0 credit)</a:t>
          </a:r>
        </a:p>
      </dgm:t>
    </dgm:pt>
    <dgm:pt modelId="{2DFB795C-2D79-47DE-B9ED-8B1100D36807}" type="parTrans" cxnId="{67B6989D-88AE-4861-8344-60C0C2E924D7}">
      <dgm:prSet/>
      <dgm:spPr/>
      <dgm:t>
        <a:bodyPr/>
        <a:lstStyle/>
        <a:p>
          <a:endParaRPr lang="en-US"/>
        </a:p>
      </dgm:t>
    </dgm:pt>
    <dgm:pt modelId="{744B8E7F-F4FF-4BCA-908A-8A367A02728F}" type="sibTrans" cxnId="{67B6989D-88AE-4861-8344-60C0C2E924D7}">
      <dgm:prSet/>
      <dgm:spPr/>
      <dgm:t>
        <a:bodyPr/>
        <a:lstStyle/>
        <a:p>
          <a:endParaRPr lang="en-US"/>
        </a:p>
      </dgm:t>
    </dgm:pt>
    <dgm:pt modelId="{AA858054-C1A2-5B47-986B-DA8A1A6796E8}" type="pres">
      <dgm:prSet presAssocID="{BB2E0B47-0BBF-4E1D-BC47-1F0718B653CC}" presName="linear" presStyleCnt="0">
        <dgm:presLayoutVars>
          <dgm:animLvl val="lvl"/>
          <dgm:resizeHandles val="exact"/>
        </dgm:presLayoutVars>
      </dgm:prSet>
      <dgm:spPr/>
    </dgm:pt>
    <dgm:pt modelId="{026E150C-C7B1-1A46-9EE1-2C2A4028045B}" type="pres">
      <dgm:prSet presAssocID="{5E652582-80C7-44C2-8184-0B5506CAACE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2453C4-61E3-2142-9FB5-887DC5FACD65}" type="pres">
      <dgm:prSet presAssocID="{F939928A-A848-4A7B-B4FB-B1BD65CA1C5B}" presName="spacer" presStyleCnt="0"/>
      <dgm:spPr/>
    </dgm:pt>
    <dgm:pt modelId="{4F867873-0911-CB4D-BA71-305C03B16C85}" type="pres">
      <dgm:prSet presAssocID="{685DD94B-ABD7-4A09-8814-BED33AB57F3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2412F84-D76E-A44D-8014-2DEEB1CC333F}" type="pres">
      <dgm:prSet presAssocID="{9AE579CC-41DF-4024-875C-35AAC6EED64D}" presName="spacer" presStyleCnt="0"/>
      <dgm:spPr/>
    </dgm:pt>
    <dgm:pt modelId="{A90B4A62-34AC-4247-9D6A-B48399B7C99F}" type="pres">
      <dgm:prSet presAssocID="{80CA2620-28B5-4267-B3E9-F7FD8679B0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CC6858-11E6-944E-B23D-28BC530301D6}" type="pres">
      <dgm:prSet presAssocID="{59ECD59E-E047-48DC-9292-FCB5D2696603}" presName="spacer" presStyleCnt="0"/>
      <dgm:spPr/>
    </dgm:pt>
    <dgm:pt modelId="{5A78F340-7224-0B42-B55E-F167641D790E}" type="pres">
      <dgm:prSet presAssocID="{7F1DC489-C5E9-4231-952E-E80E118255E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0963B1-E866-ED49-B268-34AAA7189823}" type="pres">
      <dgm:prSet presAssocID="{869FD1AE-998D-4C23-A7D9-B41CEEB0F386}" presName="spacer" presStyleCnt="0"/>
      <dgm:spPr/>
    </dgm:pt>
    <dgm:pt modelId="{B2024601-E80C-A548-8F53-9D60BAD6947F}" type="pres">
      <dgm:prSet presAssocID="{762C256A-66BC-48A0-A856-894529B376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F6F1704-2DEA-9F4C-8EB1-BB720D1B2CD1}" type="presOf" srcId="{762C256A-66BC-48A0-A856-894529B376B4}" destId="{B2024601-E80C-A548-8F53-9D60BAD6947F}" srcOrd="0" destOrd="0" presId="urn:microsoft.com/office/officeart/2005/8/layout/vList2"/>
    <dgm:cxn modelId="{299D2038-CCE9-4938-AEB9-73BA6D52BECE}" srcId="{BB2E0B47-0BBF-4E1D-BC47-1F0718B653CC}" destId="{5E652582-80C7-44C2-8184-0B5506CAACE0}" srcOrd="0" destOrd="0" parTransId="{4022C124-94BB-47D7-A1A1-188009A38798}" sibTransId="{F939928A-A848-4A7B-B4FB-B1BD65CA1C5B}"/>
    <dgm:cxn modelId="{D46B663A-361C-426D-9190-96EFC2EB668B}" srcId="{BB2E0B47-0BBF-4E1D-BC47-1F0718B653CC}" destId="{685DD94B-ABD7-4A09-8814-BED33AB57F3A}" srcOrd="1" destOrd="0" parTransId="{2CF33FD8-C28A-446F-A085-0C1BDB4B9036}" sibTransId="{9AE579CC-41DF-4024-875C-35AAC6EED64D}"/>
    <dgm:cxn modelId="{76471F59-E088-E544-89E9-8DEFD675F2AE}" type="presOf" srcId="{685DD94B-ABD7-4A09-8814-BED33AB57F3A}" destId="{4F867873-0911-CB4D-BA71-305C03B16C85}" srcOrd="0" destOrd="0" presId="urn:microsoft.com/office/officeart/2005/8/layout/vList2"/>
    <dgm:cxn modelId="{90A9E16A-96A2-F34C-B3C8-EDA8863BEAB6}" type="presOf" srcId="{80CA2620-28B5-4267-B3E9-F7FD8679B0E4}" destId="{A90B4A62-34AC-4247-9D6A-B48399B7C99F}" srcOrd="0" destOrd="0" presId="urn:microsoft.com/office/officeart/2005/8/layout/vList2"/>
    <dgm:cxn modelId="{F8C5D26E-4F98-45E2-8FEE-EE56863B7E51}" srcId="{BB2E0B47-0BBF-4E1D-BC47-1F0718B653CC}" destId="{80CA2620-28B5-4267-B3E9-F7FD8679B0E4}" srcOrd="2" destOrd="0" parTransId="{39B92BC3-F480-417D-AAF6-ADBE00C97FD8}" sibTransId="{59ECD59E-E047-48DC-9292-FCB5D2696603}"/>
    <dgm:cxn modelId="{67B6989D-88AE-4861-8344-60C0C2E924D7}" srcId="{BB2E0B47-0BBF-4E1D-BC47-1F0718B653CC}" destId="{762C256A-66BC-48A0-A856-894529B376B4}" srcOrd="4" destOrd="0" parTransId="{2DFB795C-2D79-47DE-B9ED-8B1100D36807}" sibTransId="{744B8E7F-F4FF-4BCA-908A-8A367A02728F}"/>
    <dgm:cxn modelId="{FF51EDB2-83A3-1143-98C4-9F3D572DDEEA}" type="presOf" srcId="{BB2E0B47-0BBF-4E1D-BC47-1F0718B653CC}" destId="{AA858054-C1A2-5B47-986B-DA8A1A6796E8}" srcOrd="0" destOrd="0" presId="urn:microsoft.com/office/officeart/2005/8/layout/vList2"/>
    <dgm:cxn modelId="{6A5D04BA-CE91-534F-A763-74DAE53098A1}" type="presOf" srcId="{5E652582-80C7-44C2-8184-0B5506CAACE0}" destId="{026E150C-C7B1-1A46-9EE1-2C2A4028045B}" srcOrd="0" destOrd="0" presId="urn:microsoft.com/office/officeart/2005/8/layout/vList2"/>
    <dgm:cxn modelId="{8AE746E9-07FC-488B-A243-F433E66261D9}" srcId="{BB2E0B47-0BBF-4E1D-BC47-1F0718B653CC}" destId="{7F1DC489-C5E9-4231-952E-E80E118255ED}" srcOrd="3" destOrd="0" parTransId="{9AA59DF4-462F-4D08-8B19-5858591E68A1}" sibTransId="{869FD1AE-998D-4C23-A7D9-B41CEEB0F386}"/>
    <dgm:cxn modelId="{AC4F6FEC-A49B-D744-97B9-29584336D3D7}" type="presOf" srcId="{7F1DC489-C5E9-4231-952E-E80E118255ED}" destId="{5A78F340-7224-0B42-B55E-F167641D790E}" srcOrd="0" destOrd="0" presId="urn:microsoft.com/office/officeart/2005/8/layout/vList2"/>
    <dgm:cxn modelId="{56B1A6F0-A4EC-EA46-8FD3-6B1B45688024}" type="presParOf" srcId="{AA858054-C1A2-5B47-986B-DA8A1A6796E8}" destId="{026E150C-C7B1-1A46-9EE1-2C2A4028045B}" srcOrd="0" destOrd="0" presId="urn:microsoft.com/office/officeart/2005/8/layout/vList2"/>
    <dgm:cxn modelId="{0F617721-BF85-ED42-AA52-2C7438553C2C}" type="presParOf" srcId="{AA858054-C1A2-5B47-986B-DA8A1A6796E8}" destId="{562453C4-61E3-2142-9FB5-887DC5FACD65}" srcOrd="1" destOrd="0" presId="urn:microsoft.com/office/officeart/2005/8/layout/vList2"/>
    <dgm:cxn modelId="{BCA0D216-E12E-1A4D-B37B-367A5AD77159}" type="presParOf" srcId="{AA858054-C1A2-5B47-986B-DA8A1A6796E8}" destId="{4F867873-0911-CB4D-BA71-305C03B16C85}" srcOrd="2" destOrd="0" presId="urn:microsoft.com/office/officeart/2005/8/layout/vList2"/>
    <dgm:cxn modelId="{03EF7498-6425-9249-9476-650AD79D6EF4}" type="presParOf" srcId="{AA858054-C1A2-5B47-986B-DA8A1A6796E8}" destId="{22412F84-D76E-A44D-8014-2DEEB1CC333F}" srcOrd="3" destOrd="0" presId="urn:microsoft.com/office/officeart/2005/8/layout/vList2"/>
    <dgm:cxn modelId="{87B7433E-5063-9F4D-8D53-7DD35670B5FE}" type="presParOf" srcId="{AA858054-C1A2-5B47-986B-DA8A1A6796E8}" destId="{A90B4A62-34AC-4247-9D6A-B48399B7C99F}" srcOrd="4" destOrd="0" presId="urn:microsoft.com/office/officeart/2005/8/layout/vList2"/>
    <dgm:cxn modelId="{28950890-A164-CF48-A255-360EE4361D18}" type="presParOf" srcId="{AA858054-C1A2-5B47-986B-DA8A1A6796E8}" destId="{E5CC6858-11E6-944E-B23D-28BC530301D6}" srcOrd="5" destOrd="0" presId="urn:microsoft.com/office/officeart/2005/8/layout/vList2"/>
    <dgm:cxn modelId="{8E12F3F3-9EE0-8B4A-86A8-90E7B3DCEC81}" type="presParOf" srcId="{AA858054-C1A2-5B47-986B-DA8A1A6796E8}" destId="{5A78F340-7224-0B42-B55E-F167641D790E}" srcOrd="6" destOrd="0" presId="urn:microsoft.com/office/officeart/2005/8/layout/vList2"/>
    <dgm:cxn modelId="{FB537C16-0E90-F04A-AB67-56C210972137}" type="presParOf" srcId="{AA858054-C1A2-5B47-986B-DA8A1A6796E8}" destId="{760963B1-E866-ED49-B268-34AAA7189823}" srcOrd="7" destOrd="0" presId="urn:microsoft.com/office/officeart/2005/8/layout/vList2"/>
    <dgm:cxn modelId="{D1262BEA-A680-4C47-B288-F40D4000A91A}" type="presParOf" srcId="{AA858054-C1A2-5B47-986B-DA8A1A6796E8}" destId="{B2024601-E80C-A548-8F53-9D60BAD694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D947D-AE9C-4BD2-A654-6E77018895E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637948-D6B3-426E-88C1-0F48C4A290A2}">
      <dgm:prSet/>
      <dgm:spPr/>
      <dgm:t>
        <a:bodyPr/>
        <a:lstStyle/>
        <a:p>
          <a:r>
            <a:rPr lang="en-US"/>
            <a:t>French</a:t>
          </a:r>
        </a:p>
      </dgm:t>
    </dgm:pt>
    <dgm:pt modelId="{00291A94-76FA-46A9-8D34-55BD2A549FC9}" type="parTrans" cxnId="{84AB0153-672E-49C8-8C52-17834F38ABE3}">
      <dgm:prSet/>
      <dgm:spPr/>
      <dgm:t>
        <a:bodyPr/>
        <a:lstStyle/>
        <a:p>
          <a:endParaRPr lang="en-US"/>
        </a:p>
      </dgm:t>
    </dgm:pt>
    <dgm:pt modelId="{880234EC-F129-4608-8BD1-AE8512FBEB27}" type="sibTrans" cxnId="{84AB0153-672E-49C8-8C52-17834F38ABE3}">
      <dgm:prSet/>
      <dgm:spPr/>
      <dgm:t>
        <a:bodyPr/>
        <a:lstStyle/>
        <a:p>
          <a:endParaRPr lang="en-US"/>
        </a:p>
      </dgm:t>
    </dgm:pt>
    <dgm:pt modelId="{4E9C3F65-607A-4374-AE17-6E75B123050A}">
      <dgm:prSet/>
      <dgm:spPr/>
      <dgm:t>
        <a:bodyPr/>
        <a:lstStyle/>
        <a:p>
          <a:r>
            <a:rPr lang="en-US"/>
            <a:t>German</a:t>
          </a:r>
        </a:p>
      </dgm:t>
    </dgm:pt>
    <dgm:pt modelId="{10C3762E-FE10-4C57-85A0-175EDEC46576}" type="parTrans" cxnId="{C7CFB414-E9F9-452F-991E-1BA2CB8EBBC9}">
      <dgm:prSet/>
      <dgm:spPr/>
      <dgm:t>
        <a:bodyPr/>
        <a:lstStyle/>
        <a:p>
          <a:endParaRPr lang="en-US"/>
        </a:p>
      </dgm:t>
    </dgm:pt>
    <dgm:pt modelId="{2FADC670-24E8-4869-BEB3-0264CE5BE826}" type="sibTrans" cxnId="{C7CFB414-E9F9-452F-991E-1BA2CB8EBBC9}">
      <dgm:prSet/>
      <dgm:spPr/>
      <dgm:t>
        <a:bodyPr/>
        <a:lstStyle/>
        <a:p>
          <a:endParaRPr lang="en-US"/>
        </a:p>
      </dgm:t>
    </dgm:pt>
    <dgm:pt modelId="{FCA26EB2-3141-46A6-8DCA-4FB9544C431D}">
      <dgm:prSet/>
      <dgm:spPr/>
      <dgm:t>
        <a:bodyPr/>
        <a:lstStyle/>
        <a:p>
          <a:r>
            <a:rPr lang="en-US"/>
            <a:t>Spanish</a:t>
          </a:r>
        </a:p>
      </dgm:t>
    </dgm:pt>
    <dgm:pt modelId="{1298075A-0468-42EE-9AE5-0738CEE44856}" type="parTrans" cxnId="{2F36785A-D71A-4FC3-951E-59E8D5CB2791}">
      <dgm:prSet/>
      <dgm:spPr/>
      <dgm:t>
        <a:bodyPr/>
        <a:lstStyle/>
        <a:p>
          <a:endParaRPr lang="en-US"/>
        </a:p>
      </dgm:t>
    </dgm:pt>
    <dgm:pt modelId="{253CBE30-48C2-408A-8548-1C0897CA2199}" type="sibTrans" cxnId="{2F36785A-D71A-4FC3-951E-59E8D5CB2791}">
      <dgm:prSet/>
      <dgm:spPr/>
      <dgm:t>
        <a:bodyPr/>
        <a:lstStyle/>
        <a:p>
          <a:endParaRPr lang="en-US"/>
        </a:p>
      </dgm:t>
    </dgm:pt>
    <dgm:pt modelId="{23B24DE3-E63C-441D-9994-5F79ABC30ED7}">
      <dgm:prSet/>
      <dgm:spPr/>
      <dgm:t>
        <a:bodyPr/>
        <a:lstStyle/>
        <a:p>
          <a:r>
            <a:rPr lang="en-US"/>
            <a:t>Japanese</a:t>
          </a:r>
        </a:p>
      </dgm:t>
    </dgm:pt>
    <dgm:pt modelId="{DB560F91-982C-428E-9DBE-6BA5F846C858}" type="parTrans" cxnId="{7FECD6A6-D4CA-4757-BA05-048BF5186ECF}">
      <dgm:prSet/>
      <dgm:spPr/>
      <dgm:t>
        <a:bodyPr/>
        <a:lstStyle/>
        <a:p>
          <a:endParaRPr lang="en-US"/>
        </a:p>
      </dgm:t>
    </dgm:pt>
    <dgm:pt modelId="{F8C6970F-EF86-4D99-B7DD-E515C540E3DF}" type="sibTrans" cxnId="{7FECD6A6-D4CA-4757-BA05-048BF5186ECF}">
      <dgm:prSet/>
      <dgm:spPr/>
      <dgm:t>
        <a:bodyPr/>
        <a:lstStyle/>
        <a:p>
          <a:endParaRPr lang="en-US"/>
        </a:p>
      </dgm:t>
    </dgm:pt>
    <dgm:pt modelId="{049302A6-1024-4365-AA09-88CE855EAE2B}">
      <dgm:prSet/>
      <dgm:spPr/>
      <dgm:t>
        <a:bodyPr/>
        <a:lstStyle/>
        <a:p>
          <a:r>
            <a:rPr lang="en-US"/>
            <a:t>Chinese</a:t>
          </a:r>
        </a:p>
      </dgm:t>
    </dgm:pt>
    <dgm:pt modelId="{EC6CB9B2-44FE-44CB-863C-3CF21F9BBE35}" type="parTrans" cxnId="{7D1396EE-FB6E-4631-A140-50D626B6FF10}">
      <dgm:prSet/>
      <dgm:spPr/>
      <dgm:t>
        <a:bodyPr/>
        <a:lstStyle/>
        <a:p>
          <a:endParaRPr lang="en-US"/>
        </a:p>
      </dgm:t>
    </dgm:pt>
    <dgm:pt modelId="{FF492E01-DA1C-415E-9E5E-611A9A3DF353}" type="sibTrans" cxnId="{7D1396EE-FB6E-4631-A140-50D626B6FF10}">
      <dgm:prSet/>
      <dgm:spPr/>
      <dgm:t>
        <a:bodyPr/>
        <a:lstStyle/>
        <a:p>
          <a:endParaRPr lang="en-US"/>
        </a:p>
      </dgm:t>
    </dgm:pt>
    <dgm:pt modelId="{F71D9B10-290E-2A49-B771-49A11277A5A8}" type="pres">
      <dgm:prSet presAssocID="{584D947D-AE9C-4BD2-A654-6E77018895E7}" presName="linear" presStyleCnt="0">
        <dgm:presLayoutVars>
          <dgm:animLvl val="lvl"/>
          <dgm:resizeHandles val="exact"/>
        </dgm:presLayoutVars>
      </dgm:prSet>
      <dgm:spPr/>
    </dgm:pt>
    <dgm:pt modelId="{11209F25-A987-3343-B117-969EA3E7A2FB}" type="pres">
      <dgm:prSet presAssocID="{E9637948-D6B3-426E-88C1-0F48C4A290A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528C890-7CC2-4D4B-960F-5764D80D849C}" type="pres">
      <dgm:prSet presAssocID="{880234EC-F129-4608-8BD1-AE8512FBEB27}" presName="spacer" presStyleCnt="0"/>
      <dgm:spPr/>
    </dgm:pt>
    <dgm:pt modelId="{3FAFA29E-4B23-A346-BBC8-2F48A7A42AD6}" type="pres">
      <dgm:prSet presAssocID="{4E9C3F65-607A-4374-AE17-6E75B123050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777977C-885D-E548-9DB0-931630F771B1}" type="pres">
      <dgm:prSet presAssocID="{2FADC670-24E8-4869-BEB3-0264CE5BE826}" presName="spacer" presStyleCnt="0"/>
      <dgm:spPr/>
    </dgm:pt>
    <dgm:pt modelId="{61B72857-248C-A04F-84CF-816D5A228C74}" type="pres">
      <dgm:prSet presAssocID="{FCA26EB2-3141-46A6-8DCA-4FB9544C43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377DD87-AF30-0D4A-8B75-F7661E8D37F4}" type="pres">
      <dgm:prSet presAssocID="{253CBE30-48C2-408A-8548-1C0897CA2199}" presName="spacer" presStyleCnt="0"/>
      <dgm:spPr/>
    </dgm:pt>
    <dgm:pt modelId="{05CD812C-5A10-1E4D-ABA6-142433627B17}" type="pres">
      <dgm:prSet presAssocID="{23B24DE3-E63C-441D-9994-5F79ABC30ED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68C6F10-015F-4748-B2CB-0146CCDA53F1}" type="pres">
      <dgm:prSet presAssocID="{F8C6970F-EF86-4D99-B7DD-E515C540E3DF}" presName="spacer" presStyleCnt="0"/>
      <dgm:spPr/>
    </dgm:pt>
    <dgm:pt modelId="{8BF5ECFC-9559-BB4E-B0C3-9D5116FD9E33}" type="pres">
      <dgm:prSet presAssocID="{049302A6-1024-4365-AA09-88CE855EAE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65CB20D-F44F-BB4D-9451-CF6F42CB3FC5}" type="presOf" srcId="{049302A6-1024-4365-AA09-88CE855EAE2B}" destId="{8BF5ECFC-9559-BB4E-B0C3-9D5116FD9E33}" srcOrd="0" destOrd="0" presId="urn:microsoft.com/office/officeart/2005/8/layout/vList2"/>
    <dgm:cxn modelId="{C7CFB414-E9F9-452F-991E-1BA2CB8EBBC9}" srcId="{584D947D-AE9C-4BD2-A654-6E77018895E7}" destId="{4E9C3F65-607A-4374-AE17-6E75B123050A}" srcOrd="1" destOrd="0" parTransId="{10C3762E-FE10-4C57-85A0-175EDEC46576}" sibTransId="{2FADC670-24E8-4869-BEB3-0264CE5BE826}"/>
    <dgm:cxn modelId="{10BCF922-93AE-2C49-88E3-EFF3B379D0C9}" type="presOf" srcId="{E9637948-D6B3-426E-88C1-0F48C4A290A2}" destId="{11209F25-A987-3343-B117-969EA3E7A2FB}" srcOrd="0" destOrd="0" presId="urn:microsoft.com/office/officeart/2005/8/layout/vList2"/>
    <dgm:cxn modelId="{84AB0153-672E-49C8-8C52-17834F38ABE3}" srcId="{584D947D-AE9C-4BD2-A654-6E77018895E7}" destId="{E9637948-D6B3-426E-88C1-0F48C4A290A2}" srcOrd="0" destOrd="0" parTransId="{00291A94-76FA-46A9-8D34-55BD2A549FC9}" sibTransId="{880234EC-F129-4608-8BD1-AE8512FBEB27}"/>
    <dgm:cxn modelId="{2F36785A-D71A-4FC3-951E-59E8D5CB2791}" srcId="{584D947D-AE9C-4BD2-A654-6E77018895E7}" destId="{FCA26EB2-3141-46A6-8DCA-4FB9544C431D}" srcOrd="2" destOrd="0" parTransId="{1298075A-0468-42EE-9AE5-0738CEE44856}" sibTransId="{253CBE30-48C2-408A-8548-1C0897CA2199}"/>
    <dgm:cxn modelId="{40BC0671-A1BC-9C4D-988A-C8BA7B29704E}" type="presOf" srcId="{4E9C3F65-607A-4374-AE17-6E75B123050A}" destId="{3FAFA29E-4B23-A346-BBC8-2F48A7A42AD6}" srcOrd="0" destOrd="0" presId="urn:microsoft.com/office/officeart/2005/8/layout/vList2"/>
    <dgm:cxn modelId="{5CF9D295-E06E-5D48-880B-ADAF14AACFF6}" type="presOf" srcId="{23B24DE3-E63C-441D-9994-5F79ABC30ED7}" destId="{05CD812C-5A10-1E4D-ABA6-142433627B17}" srcOrd="0" destOrd="0" presId="urn:microsoft.com/office/officeart/2005/8/layout/vList2"/>
    <dgm:cxn modelId="{7FECD6A6-D4CA-4757-BA05-048BF5186ECF}" srcId="{584D947D-AE9C-4BD2-A654-6E77018895E7}" destId="{23B24DE3-E63C-441D-9994-5F79ABC30ED7}" srcOrd="3" destOrd="0" parTransId="{DB560F91-982C-428E-9DBE-6BA5F846C858}" sibTransId="{F8C6970F-EF86-4D99-B7DD-E515C540E3DF}"/>
    <dgm:cxn modelId="{E5DF8FBF-3BEE-CF4A-AEBB-67877F6B460D}" type="presOf" srcId="{584D947D-AE9C-4BD2-A654-6E77018895E7}" destId="{F71D9B10-290E-2A49-B771-49A11277A5A8}" srcOrd="0" destOrd="0" presId="urn:microsoft.com/office/officeart/2005/8/layout/vList2"/>
    <dgm:cxn modelId="{FE1EABE4-6ACB-9F46-8755-611D672713CA}" type="presOf" srcId="{FCA26EB2-3141-46A6-8DCA-4FB9544C431D}" destId="{61B72857-248C-A04F-84CF-816D5A228C74}" srcOrd="0" destOrd="0" presId="urn:microsoft.com/office/officeart/2005/8/layout/vList2"/>
    <dgm:cxn modelId="{7D1396EE-FB6E-4631-A140-50D626B6FF10}" srcId="{584D947D-AE9C-4BD2-A654-6E77018895E7}" destId="{049302A6-1024-4365-AA09-88CE855EAE2B}" srcOrd="4" destOrd="0" parTransId="{EC6CB9B2-44FE-44CB-863C-3CF21F9BBE35}" sibTransId="{FF492E01-DA1C-415E-9E5E-611A9A3DF353}"/>
    <dgm:cxn modelId="{771D33D7-8739-B94E-BDEA-F573365476A4}" type="presParOf" srcId="{F71D9B10-290E-2A49-B771-49A11277A5A8}" destId="{11209F25-A987-3343-B117-969EA3E7A2FB}" srcOrd="0" destOrd="0" presId="urn:microsoft.com/office/officeart/2005/8/layout/vList2"/>
    <dgm:cxn modelId="{A47352FF-0541-384A-8796-4F1AB77FA260}" type="presParOf" srcId="{F71D9B10-290E-2A49-B771-49A11277A5A8}" destId="{F528C890-7CC2-4D4B-960F-5764D80D849C}" srcOrd="1" destOrd="0" presId="urn:microsoft.com/office/officeart/2005/8/layout/vList2"/>
    <dgm:cxn modelId="{FD7DCFCD-DB4C-5542-B351-E751854D772D}" type="presParOf" srcId="{F71D9B10-290E-2A49-B771-49A11277A5A8}" destId="{3FAFA29E-4B23-A346-BBC8-2F48A7A42AD6}" srcOrd="2" destOrd="0" presId="urn:microsoft.com/office/officeart/2005/8/layout/vList2"/>
    <dgm:cxn modelId="{5C8EF243-0921-B746-82F9-66BBD830262D}" type="presParOf" srcId="{F71D9B10-290E-2A49-B771-49A11277A5A8}" destId="{C777977C-885D-E548-9DB0-931630F771B1}" srcOrd="3" destOrd="0" presId="urn:microsoft.com/office/officeart/2005/8/layout/vList2"/>
    <dgm:cxn modelId="{49E17808-40D2-4F4E-9C0F-1A7ADBEA15E7}" type="presParOf" srcId="{F71D9B10-290E-2A49-B771-49A11277A5A8}" destId="{61B72857-248C-A04F-84CF-816D5A228C74}" srcOrd="4" destOrd="0" presId="urn:microsoft.com/office/officeart/2005/8/layout/vList2"/>
    <dgm:cxn modelId="{A55CACC0-95CF-9F4D-B83B-0E055B69CA79}" type="presParOf" srcId="{F71D9B10-290E-2A49-B771-49A11277A5A8}" destId="{8377DD87-AF30-0D4A-8B75-F7661E8D37F4}" srcOrd="5" destOrd="0" presId="urn:microsoft.com/office/officeart/2005/8/layout/vList2"/>
    <dgm:cxn modelId="{0ECA7D9B-E74E-0647-B089-5E52AECAB022}" type="presParOf" srcId="{F71D9B10-290E-2A49-B771-49A11277A5A8}" destId="{05CD812C-5A10-1E4D-ABA6-142433627B17}" srcOrd="6" destOrd="0" presId="urn:microsoft.com/office/officeart/2005/8/layout/vList2"/>
    <dgm:cxn modelId="{59EE9E28-0076-6E46-9952-74D34742DB3C}" type="presParOf" srcId="{F71D9B10-290E-2A49-B771-49A11277A5A8}" destId="{F68C6F10-015F-4748-B2CB-0146CCDA53F1}" srcOrd="7" destOrd="0" presId="urn:microsoft.com/office/officeart/2005/8/layout/vList2"/>
    <dgm:cxn modelId="{B1AC859B-6A36-E14C-A6F0-8A8BE4ACEEA1}" type="presParOf" srcId="{F71D9B10-290E-2A49-B771-49A11277A5A8}" destId="{8BF5ECFC-9559-BB4E-B0C3-9D5116FD9E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795C1C-8771-496D-A31C-6854F01D7AC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A851E5-5DCE-42B8-BF64-09F786761E4F}">
      <dgm:prSet custT="1"/>
      <dgm:spPr/>
      <dgm:t>
        <a:bodyPr/>
        <a:lstStyle/>
        <a:p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Health (0.5 credit)</a:t>
          </a:r>
        </a:p>
      </dgm:t>
    </dgm:pt>
    <dgm:pt modelId="{27F4CBDD-B93D-41B1-8A25-E641F4C98E2E}" type="parTrans" cxnId="{0F191D2C-21E7-417D-8A7F-A83637152346}">
      <dgm:prSet/>
      <dgm:spPr/>
      <dgm:t>
        <a:bodyPr/>
        <a:lstStyle/>
        <a:p>
          <a:endParaRPr lang="en-US"/>
        </a:p>
      </dgm:t>
    </dgm:pt>
    <dgm:pt modelId="{5C0626F8-DD89-45FF-87CC-BBF5211BE137}" type="sibTrans" cxnId="{0F191D2C-21E7-417D-8A7F-A83637152346}">
      <dgm:prSet/>
      <dgm:spPr/>
      <dgm:t>
        <a:bodyPr/>
        <a:lstStyle/>
        <a:p>
          <a:endParaRPr lang="en-US"/>
        </a:p>
      </dgm:t>
    </dgm:pt>
    <dgm:pt modelId="{6753B390-5E54-400B-9D39-458DDC27F128}">
      <dgm:prSet custT="1"/>
      <dgm:spPr/>
      <dgm:t>
        <a:bodyPr/>
        <a:lstStyle/>
        <a:p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*We highly recommend completing Health in 9</a:t>
          </a:r>
          <a:r>
            <a:rPr lang="en-US" sz="1800" b="1" i="1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grade.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3106BE-1EA6-47D3-8E05-09561B51DC4E}" type="parTrans" cxnId="{722ECA3D-8879-42E3-85AC-741E1880C81C}">
      <dgm:prSet/>
      <dgm:spPr/>
      <dgm:t>
        <a:bodyPr/>
        <a:lstStyle/>
        <a:p>
          <a:endParaRPr lang="en-US"/>
        </a:p>
      </dgm:t>
    </dgm:pt>
    <dgm:pt modelId="{C998D107-E190-404E-94FB-B4653EEB8101}" type="sibTrans" cxnId="{722ECA3D-8879-42E3-85AC-741E1880C81C}">
      <dgm:prSet/>
      <dgm:spPr/>
      <dgm:t>
        <a:bodyPr/>
        <a:lstStyle/>
        <a:p>
          <a:endParaRPr lang="en-US"/>
        </a:p>
      </dgm:t>
    </dgm:pt>
    <dgm:pt modelId="{AB883E3F-DB75-2E47-A2A1-93ED1349E02F}" type="pres">
      <dgm:prSet presAssocID="{00795C1C-8771-496D-A31C-6854F01D7AC1}" presName="outerComposite" presStyleCnt="0">
        <dgm:presLayoutVars>
          <dgm:chMax val="5"/>
          <dgm:dir/>
          <dgm:resizeHandles val="exact"/>
        </dgm:presLayoutVars>
      </dgm:prSet>
      <dgm:spPr/>
    </dgm:pt>
    <dgm:pt modelId="{B350194D-0D55-7B49-A795-A3CFA2AC1FA8}" type="pres">
      <dgm:prSet presAssocID="{00795C1C-8771-496D-A31C-6854F01D7AC1}" presName="dummyMaxCanvas" presStyleCnt="0">
        <dgm:presLayoutVars/>
      </dgm:prSet>
      <dgm:spPr/>
    </dgm:pt>
    <dgm:pt modelId="{B46C186B-D58D-144E-8618-D6ADEDCC9F0F}" type="pres">
      <dgm:prSet presAssocID="{00795C1C-8771-496D-A31C-6854F01D7AC1}" presName="TwoNodes_1" presStyleLbl="node1" presStyleIdx="0" presStyleCnt="2">
        <dgm:presLayoutVars>
          <dgm:bulletEnabled val="1"/>
        </dgm:presLayoutVars>
      </dgm:prSet>
      <dgm:spPr/>
    </dgm:pt>
    <dgm:pt modelId="{5E87F966-ACB4-AC45-A40C-6C7E9F206EEB}" type="pres">
      <dgm:prSet presAssocID="{00795C1C-8771-496D-A31C-6854F01D7AC1}" presName="TwoNodes_2" presStyleLbl="node1" presStyleIdx="1" presStyleCnt="2">
        <dgm:presLayoutVars>
          <dgm:bulletEnabled val="1"/>
        </dgm:presLayoutVars>
      </dgm:prSet>
      <dgm:spPr/>
    </dgm:pt>
    <dgm:pt modelId="{CD3C5976-346B-9146-B912-935781428041}" type="pres">
      <dgm:prSet presAssocID="{00795C1C-8771-496D-A31C-6854F01D7AC1}" presName="TwoConn_1-2" presStyleLbl="fgAccFollowNode1" presStyleIdx="0" presStyleCnt="1">
        <dgm:presLayoutVars>
          <dgm:bulletEnabled val="1"/>
        </dgm:presLayoutVars>
      </dgm:prSet>
      <dgm:spPr/>
    </dgm:pt>
    <dgm:pt modelId="{D08251AC-8667-6D4F-83E4-9E2BF7383311}" type="pres">
      <dgm:prSet presAssocID="{00795C1C-8771-496D-A31C-6854F01D7AC1}" presName="TwoNodes_1_text" presStyleLbl="node1" presStyleIdx="1" presStyleCnt="2">
        <dgm:presLayoutVars>
          <dgm:bulletEnabled val="1"/>
        </dgm:presLayoutVars>
      </dgm:prSet>
      <dgm:spPr/>
    </dgm:pt>
    <dgm:pt modelId="{C7627FAB-352D-EE40-A1DA-8615B4387F71}" type="pres">
      <dgm:prSet presAssocID="{00795C1C-8771-496D-A31C-6854F01D7AC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F191D2C-21E7-417D-8A7F-A83637152346}" srcId="{00795C1C-8771-496D-A31C-6854F01D7AC1}" destId="{74A851E5-5DCE-42B8-BF64-09F786761E4F}" srcOrd="0" destOrd="0" parTransId="{27F4CBDD-B93D-41B1-8A25-E641F4C98E2E}" sibTransId="{5C0626F8-DD89-45FF-87CC-BBF5211BE137}"/>
    <dgm:cxn modelId="{722ECA3D-8879-42E3-85AC-741E1880C81C}" srcId="{00795C1C-8771-496D-A31C-6854F01D7AC1}" destId="{6753B390-5E54-400B-9D39-458DDC27F128}" srcOrd="1" destOrd="0" parTransId="{EA3106BE-1EA6-47D3-8E05-09561B51DC4E}" sibTransId="{C998D107-E190-404E-94FB-B4653EEB8101}"/>
    <dgm:cxn modelId="{60939243-C429-1E4A-A2FA-292B1D474D32}" type="presOf" srcId="{74A851E5-5DCE-42B8-BF64-09F786761E4F}" destId="{B46C186B-D58D-144E-8618-D6ADEDCC9F0F}" srcOrd="0" destOrd="0" presId="urn:microsoft.com/office/officeart/2005/8/layout/vProcess5"/>
    <dgm:cxn modelId="{36B7D275-C0AA-E840-A635-BB6D433DCC4B}" type="presOf" srcId="{5C0626F8-DD89-45FF-87CC-BBF5211BE137}" destId="{CD3C5976-346B-9146-B912-935781428041}" srcOrd="0" destOrd="0" presId="urn:microsoft.com/office/officeart/2005/8/layout/vProcess5"/>
    <dgm:cxn modelId="{9E24DA79-9735-8F44-9DA9-A4A2E970E6BF}" type="presOf" srcId="{6753B390-5E54-400B-9D39-458DDC27F128}" destId="{5E87F966-ACB4-AC45-A40C-6C7E9F206EEB}" srcOrd="0" destOrd="0" presId="urn:microsoft.com/office/officeart/2005/8/layout/vProcess5"/>
    <dgm:cxn modelId="{F05AB990-807C-4148-8CCA-32D4BE90EEEB}" type="presOf" srcId="{6753B390-5E54-400B-9D39-458DDC27F128}" destId="{C7627FAB-352D-EE40-A1DA-8615B4387F71}" srcOrd="1" destOrd="0" presId="urn:microsoft.com/office/officeart/2005/8/layout/vProcess5"/>
    <dgm:cxn modelId="{3A3AFF92-7ED2-734F-869C-3CF217B674C4}" type="presOf" srcId="{00795C1C-8771-496D-A31C-6854F01D7AC1}" destId="{AB883E3F-DB75-2E47-A2A1-93ED1349E02F}" srcOrd="0" destOrd="0" presId="urn:microsoft.com/office/officeart/2005/8/layout/vProcess5"/>
    <dgm:cxn modelId="{78318EDA-A330-134F-86F5-7187FF91AEFD}" type="presOf" srcId="{74A851E5-5DCE-42B8-BF64-09F786761E4F}" destId="{D08251AC-8667-6D4F-83E4-9E2BF7383311}" srcOrd="1" destOrd="0" presId="urn:microsoft.com/office/officeart/2005/8/layout/vProcess5"/>
    <dgm:cxn modelId="{847AA8B1-E06C-034C-A563-52BEDCE49F88}" type="presParOf" srcId="{AB883E3F-DB75-2E47-A2A1-93ED1349E02F}" destId="{B350194D-0D55-7B49-A795-A3CFA2AC1FA8}" srcOrd="0" destOrd="0" presId="urn:microsoft.com/office/officeart/2005/8/layout/vProcess5"/>
    <dgm:cxn modelId="{1A6136E5-DA5D-7E45-BD18-CB85FFBA29F6}" type="presParOf" srcId="{AB883E3F-DB75-2E47-A2A1-93ED1349E02F}" destId="{B46C186B-D58D-144E-8618-D6ADEDCC9F0F}" srcOrd="1" destOrd="0" presId="urn:microsoft.com/office/officeart/2005/8/layout/vProcess5"/>
    <dgm:cxn modelId="{8E3A02D0-8CD3-754F-9769-7399F1C64CC5}" type="presParOf" srcId="{AB883E3F-DB75-2E47-A2A1-93ED1349E02F}" destId="{5E87F966-ACB4-AC45-A40C-6C7E9F206EEB}" srcOrd="2" destOrd="0" presId="urn:microsoft.com/office/officeart/2005/8/layout/vProcess5"/>
    <dgm:cxn modelId="{B468A529-3F40-FA4C-8194-4D408AD7935D}" type="presParOf" srcId="{AB883E3F-DB75-2E47-A2A1-93ED1349E02F}" destId="{CD3C5976-346B-9146-B912-935781428041}" srcOrd="3" destOrd="0" presId="urn:microsoft.com/office/officeart/2005/8/layout/vProcess5"/>
    <dgm:cxn modelId="{09EAA9DA-406E-D743-8859-A2FE0CE150B3}" type="presParOf" srcId="{AB883E3F-DB75-2E47-A2A1-93ED1349E02F}" destId="{D08251AC-8667-6D4F-83E4-9E2BF7383311}" srcOrd="4" destOrd="0" presId="urn:microsoft.com/office/officeart/2005/8/layout/vProcess5"/>
    <dgm:cxn modelId="{819A48F4-7DF9-014A-A894-808B38BAA401}" type="presParOf" srcId="{AB883E3F-DB75-2E47-A2A1-93ED1349E02F}" destId="{C7627FAB-352D-EE40-A1DA-8615B4387F7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BF8B52-53A6-4E2B-89C8-1126878B31A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AC42629-954A-45BD-99DA-F1633DDA18CC}">
      <dgm:prSet/>
      <dgm:spPr/>
      <dgm:t>
        <a:bodyPr/>
        <a:lstStyle/>
        <a:p>
          <a:pPr>
            <a:defRPr cap="all"/>
          </a:pPr>
          <a:r>
            <a:rPr lang="en-US"/>
            <a:t>Art </a:t>
          </a:r>
        </a:p>
      </dgm:t>
    </dgm:pt>
    <dgm:pt modelId="{BCBE5217-4C50-4112-8354-CFD0B816BD74}" type="parTrans" cxnId="{914ACE81-E32E-490E-BA5B-A870A1BADA26}">
      <dgm:prSet/>
      <dgm:spPr/>
      <dgm:t>
        <a:bodyPr/>
        <a:lstStyle/>
        <a:p>
          <a:endParaRPr lang="en-US"/>
        </a:p>
      </dgm:t>
    </dgm:pt>
    <dgm:pt modelId="{5C7C6AC1-6EE5-4244-A4D2-AD9BE3EB53B1}" type="sibTrans" cxnId="{914ACE81-E32E-490E-BA5B-A870A1BADA26}">
      <dgm:prSet/>
      <dgm:spPr/>
      <dgm:t>
        <a:bodyPr/>
        <a:lstStyle/>
        <a:p>
          <a:endParaRPr lang="en-US"/>
        </a:p>
      </dgm:t>
    </dgm:pt>
    <dgm:pt modelId="{101877D3-9EFA-4011-8CFA-5E1E0DE10681}">
      <dgm:prSet/>
      <dgm:spPr/>
      <dgm:t>
        <a:bodyPr/>
        <a:lstStyle/>
        <a:p>
          <a:pPr>
            <a:defRPr cap="all"/>
          </a:pPr>
          <a:r>
            <a:rPr lang="en-US"/>
            <a:t>Business</a:t>
          </a:r>
        </a:p>
      </dgm:t>
    </dgm:pt>
    <dgm:pt modelId="{AE1B12D9-1D89-495C-802F-E9759D44F630}" type="parTrans" cxnId="{E806E79F-A8E7-46E8-9140-B074B2724057}">
      <dgm:prSet/>
      <dgm:spPr/>
      <dgm:t>
        <a:bodyPr/>
        <a:lstStyle/>
        <a:p>
          <a:endParaRPr lang="en-US"/>
        </a:p>
      </dgm:t>
    </dgm:pt>
    <dgm:pt modelId="{2A534D04-F83A-45FB-A652-A47FAB247E1B}" type="sibTrans" cxnId="{E806E79F-A8E7-46E8-9140-B074B2724057}">
      <dgm:prSet/>
      <dgm:spPr/>
      <dgm:t>
        <a:bodyPr/>
        <a:lstStyle/>
        <a:p>
          <a:endParaRPr lang="en-US"/>
        </a:p>
      </dgm:t>
    </dgm:pt>
    <dgm:pt modelId="{89E156D7-91D9-4E45-A833-5FF33F1F3DBD}">
      <dgm:prSet/>
      <dgm:spPr/>
      <dgm:t>
        <a:bodyPr/>
        <a:lstStyle/>
        <a:p>
          <a:pPr>
            <a:defRPr cap="all"/>
          </a:pPr>
          <a:r>
            <a:rPr lang="en-US"/>
            <a:t>Industrial Technology</a:t>
          </a:r>
        </a:p>
      </dgm:t>
    </dgm:pt>
    <dgm:pt modelId="{9FDD4010-8319-46DF-8941-7547EC58F105}" type="parTrans" cxnId="{46413F22-2599-475C-9EB6-3A70E3ACE8FD}">
      <dgm:prSet/>
      <dgm:spPr/>
      <dgm:t>
        <a:bodyPr/>
        <a:lstStyle/>
        <a:p>
          <a:endParaRPr lang="en-US"/>
        </a:p>
      </dgm:t>
    </dgm:pt>
    <dgm:pt modelId="{56CE6CEF-D3A9-474C-BF94-C78B06BCE16F}" type="sibTrans" cxnId="{46413F22-2599-475C-9EB6-3A70E3ACE8FD}">
      <dgm:prSet/>
      <dgm:spPr/>
      <dgm:t>
        <a:bodyPr/>
        <a:lstStyle/>
        <a:p>
          <a:endParaRPr lang="en-US"/>
        </a:p>
      </dgm:t>
    </dgm:pt>
    <dgm:pt modelId="{FF80E8A9-3F5D-4CDA-9894-4944A6EA2719}">
      <dgm:prSet/>
      <dgm:spPr/>
      <dgm:t>
        <a:bodyPr/>
        <a:lstStyle/>
        <a:p>
          <a:pPr>
            <a:defRPr cap="all"/>
          </a:pPr>
          <a:r>
            <a:rPr lang="en-US"/>
            <a:t>Life Skills</a:t>
          </a:r>
        </a:p>
      </dgm:t>
    </dgm:pt>
    <dgm:pt modelId="{EC3CB7EE-9DF0-4310-826A-D96C51BAC0C3}" type="parTrans" cxnId="{8BFFD39C-0FFF-47DB-8542-8B4B239DD3D0}">
      <dgm:prSet/>
      <dgm:spPr/>
      <dgm:t>
        <a:bodyPr/>
        <a:lstStyle/>
        <a:p>
          <a:endParaRPr lang="en-US"/>
        </a:p>
      </dgm:t>
    </dgm:pt>
    <dgm:pt modelId="{2C7026CD-B731-4420-8FEE-A074C8459C08}" type="sibTrans" cxnId="{8BFFD39C-0FFF-47DB-8542-8B4B239DD3D0}">
      <dgm:prSet/>
      <dgm:spPr/>
      <dgm:t>
        <a:bodyPr/>
        <a:lstStyle/>
        <a:p>
          <a:endParaRPr lang="en-US"/>
        </a:p>
      </dgm:t>
    </dgm:pt>
    <dgm:pt modelId="{31D29FFC-1F8A-44A4-9348-CE071F6B3AAE}">
      <dgm:prSet/>
      <dgm:spPr/>
      <dgm:t>
        <a:bodyPr/>
        <a:lstStyle/>
        <a:p>
          <a:pPr>
            <a:defRPr cap="all"/>
          </a:pPr>
          <a:r>
            <a:rPr lang="en-US"/>
            <a:t>Music (Band, Orchestra &amp; Vocal)</a:t>
          </a:r>
        </a:p>
      </dgm:t>
    </dgm:pt>
    <dgm:pt modelId="{FBDD637B-08AD-4021-9827-9C03FA5B6F74}" type="parTrans" cxnId="{047FB5A6-4947-4910-A60A-6AC6C8A77910}">
      <dgm:prSet/>
      <dgm:spPr/>
      <dgm:t>
        <a:bodyPr/>
        <a:lstStyle/>
        <a:p>
          <a:endParaRPr lang="en-US"/>
        </a:p>
      </dgm:t>
    </dgm:pt>
    <dgm:pt modelId="{3B22B8A9-B22E-4E4C-92F9-FDF5DDC52626}" type="sibTrans" cxnId="{047FB5A6-4947-4910-A60A-6AC6C8A77910}">
      <dgm:prSet/>
      <dgm:spPr/>
      <dgm:t>
        <a:bodyPr/>
        <a:lstStyle/>
        <a:p>
          <a:endParaRPr lang="en-US"/>
        </a:p>
      </dgm:t>
    </dgm:pt>
    <dgm:pt modelId="{1B631E41-3BC2-4C0F-904C-529837DFB7EE}">
      <dgm:prSet/>
      <dgm:spPr/>
      <dgm:t>
        <a:bodyPr/>
        <a:lstStyle/>
        <a:p>
          <a:pPr>
            <a:defRPr cap="all"/>
          </a:pPr>
          <a:r>
            <a:rPr lang="en-US"/>
            <a:t>Theatre</a:t>
          </a:r>
        </a:p>
      </dgm:t>
    </dgm:pt>
    <dgm:pt modelId="{B07575FC-F647-40C6-AD09-F48E2DA214E9}" type="parTrans" cxnId="{9DC4033B-2AF2-412F-A2EA-6AF6F5A2CAF6}">
      <dgm:prSet/>
      <dgm:spPr/>
      <dgm:t>
        <a:bodyPr/>
        <a:lstStyle/>
        <a:p>
          <a:endParaRPr lang="en-US"/>
        </a:p>
      </dgm:t>
    </dgm:pt>
    <dgm:pt modelId="{27A8FC9C-19FF-4F73-A293-169D910D128C}" type="sibTrans" cxnId="{9DC4033B-2AF2-412F-A2EA-6AF6F5A2CAF6}">
      <dgm:prSet/>
      <dgm:spPr/>
      <dgm:t>
        <a:bodyPr/>
        <a:lstStyle/>
        <a:p>
          <a:endParaRPr lang="en-US"/>
        </a:p>
      </dgm:t>
    </dgm:pt>
    <dgm:pt modelId="{2A9863A8-F413-41DF-8531-6CB16EB9D90C}" type="pres">
      <dgm:prSet presAssocID="{B5BF8B52-53A6-4E2B-89C8-1126878B31AE}" presName="root" presStyleCnt="0">
        <dgm:presLayoutVars>
          <dgm:dir/>
          <dgm:resizeHandles val="exact"/>
        </dgm:presLayoutVars>
      </dgm:prSet>
      <dgm:spPr/>
    </dgm:pt>
    <dgm:pt modelId="{008AFF9C-70D7-4C1C-ADD7-7D6B847CBC86}" type="pres">
      <dgm:prSet presAssocID="{DAC42629-954A-45BD-99DA-F1633DDA18CC}" presName="compNode" presStyleCnt="0"/>
      <dgm:spPr/>
    </dgm:pt>
    <dgm:pt modelId="{BAF71A0E-235B-4BE5-AD37-95C54E892F54}" type="pres">
      <dgm:prSet presAssocID="{DAC42629-954A-45BD-99DA-F1633DDA18CC}" presName="iconBgRect" presStyleLbl="bgShp" presStyleIdx="0" presStyleCnt="6"/>
      <dgm:spPr/>
    </dgm:pt>
    <dgm:pt modelId="{19C60501-97A8-4611-874D-4353DD07B433}" type="pres">
      <dgm:prSet presAssocID="{DAC42629-954A-45BD-99DA-F1633DDA18C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057E523E-2108-4EBD-9EB4-D463CBAA5A6A}" type="pres">
      <dgm:prSet presAssocID="{DAC42629-954A-45BD-99DA-F1633DDA18CC}" presName="spaceRect" presStyleCnt="0"/>
      <dgm:spPr/>
    </dgm:pt>
    <dgm:pt modelId="{31AFF981-D1C6-4E83-B19E-D98B29054F4F}" type="pres">
      <dgm:prSet presAssocID="{DAC42629-954A-45BD-99DA-F1633DDA18CC}" presName="textRect" presStyleLbl="revTx" presStyleIdx="0" presStyleCnt="6">
        <dgm:presLayoutVars>
          <dgm:chMax val="1"/>
          <dgm:chPref val="1"/>
        </dgm:presLayoutVars>
      </dgm:prSet>
      <dgm:spPr/>
    </dgm:pt>
    <dgm:pt modelId="{12BFDF6A-139C-4482-A38A-6AF91720722B}" type="pres">
      <dgm:prSet presAssocID="{5C7C6AC1-6EE5-4244-A4D2-AD9BE3EB53B1}" presName="sibTrans" presStyleCnt="0"/>
      <dgm:spPr/>
    </dgm:pt>
    <dgm:pt modelId="{FBC9F6F3-EEA4-42B6-A468-DCC864FDB0C5}" type="pres">
      <dgm:prSet presAssocID="{101877D3-9EFA-4011-8CFA-5E1E0DE10681}" presName="compNode" presStyleCnt="0"/>
      <dgm:spPr/>
    </dgm:pt>
    <dgm:pt modelId="{3181B10C-FBDF-4510-9E75-CA5A356AA7A8}" type="pres">
      <dgm:prSet presAssocID="{101877D3-9EFA-4011-8CFA-5E1E0DE10681}" presName="iconBgRect" presStyleLbl="bgShp" presStyleIdx="1" presStyleCnt="6"/>
      <dgm:spPr/>
    </dgm:pt>
    <dgm:pt modelId="{A7E7C17D-AE57-4DEA-97D4-7534EAE7A035}" type="pres">
      <dgm:prSet presAssocID="{101877D3-9EFA-4011-8CFA-5E1E0DE1068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A30A6CAE-A995-46A1-A891-A7B1D345C4A6}" type="pres">
      <dgm:prSet presAssocID="{101877D3-9EFA-4011-8CFA-5E1E0DE10681}" presName="spaceRect" presStyleCnt="0"/>
      <dgm:spPr/>
    </dgm:pt>
    <dgm:pt modelId="{0F799D61-7AEC-4D11-A5F6-D5D76006176D}" type="pres">
      <dgm:prSet presAssocID="{101877D3-9EFA-4011-8CFA-5E1E0DE10681}" presName="textRect" presStyleLbl="revTx" presStyleIdx="1" presStyleCnt="6">
        <dgm:presLayoutVars>
          <dgm:chMax val="1"/>
          <dgm:chPref val="1"/>
        </dgm:presLayoutVars>
      </dgm:prSet>
      <dgm:spPr/>
    </dgm:pt>
    <dgm:pt modelId="{C1F77854-020F-4875-A790-E540035772BC}" type="pres">
      <dgm:prSet presAssocID="{2A534D04-F83A-45FB-A652-A47FAB247E1B}" presName="sibTrans" presStyleCnt="0"/>
      <dgm:spPr/>
    </dgm:pt>
    <dgm:pt modelId="{ECDB2670-C2C2-4C8F-98AB-0616727C03A6}" type="pres">
      <dgm:prSet presAssocID="{89E156D7-91D9-4E45-A833-5FF33F1F3DBD}" presName="compNode" presStyleCnt="0"/>
      <dgm:spPr/>
    </dgm:pt>
    <dgm:pt modelId="{6E52E9A6-24C5-45DF-862B-313335A3C63F}" type="pres">
      <dgm:prSet presAssocID="{89E156D7-91D9-4E45-A833-5FF33F1F3DBD}" presName="iconBgRect" presStyleLbl="bgShp" presStyleIdx="2" presStyleCnt="6"/>
      <dgm:spPr/>
    </dgm:pt>
    <dgm:pt modelId="{753060C3-DF34-48B3-92DC-95BF59D11097}" type="pres">
      <dgm:prSet presAssocID="{89E156D7-91D9-4E45-A833-5FF33F1F3DB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27970A48-7EEC-403B-A677-B5AE9B68A232}" type="pres">
      <dgm:prSet presAssocID="{89E156D7-91D9-4E45-A833-5FF33F1F3DBD}" presName="spaceRect" presStyleCnt="0"/>
      <dgm:spPr/>
    </dgm:pt>
    <dgm:pt modelId="{51B74D6D-90F2-45D2-B036-18424DA84A14}" type="pres">
      <dgm:prSet presAssocID="{89E156D7-91D9-4E45-A833-5FF33F1F3DBD}" presName="textRect" presStyleLbl="revTx" presStyleIdx="2" presStyleCnt="6">
        <dgm:presLayoutVars>
          <dgm:chMax val="1"/>
          <dgm:chPref val="1"/>
        </dgm:presLayoutVars>
      </dgm:prSet>
      <dgm:spPr/>
    </dgm:pt>
    <dgm:pt modelId="{62066B4E-1C41-49D7-9C06-74499193B257}" type="pres">
      <dgm:prSet presAssocID="{56CE6CEF-D3A9-474C-BF94-C78B06BCE16F}" presName="sibTrans" presStyleCnt="0"/>
      <dgm:spPr/>
    </dgm:pt>
    <dgm:pt modelId="{50434116-BAB3-4F8A-8D0E-8156228F1AA6}" type="pres">
      <dgm:prSet presAssocID="{FF80E8A9-3F5D-4CDA-9894-4944A6EA2719}" presName="compNode" presStyleCnt="0"/>
      <dgm:spPr/>
    </dgm:pt>
    <dgm:pt modelId="{CB5BDA2E-9DB2-43F8-837D-FC6EEF39B51C}" type="pres">
      <dgm:prSet presAssocID="{FF80E8A9-3F5D-4CDA-9894-4944A6EA2719}" presName="iconBgRect" presStyleLbl="bgShp" presStyleIdx="3" presStyleCnt="6"/>
      <dgm:spPr/>
    </dgm:pt>
    <dgm:pt modelId="{B12F6412-5669-4835-AB60-80DEDAEA9F07}" type="pres">
      <dgm:prSet presAssocID="{FF80E8A9-3F5D-4CDA-9894-4944A6EA271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3275879-B288-428F-B600-528D07F77669}" type="pres">
      <dgm:prSet presAssocID="{FF80E8A9-3F5D-4CDA-9894-4944A6EA2719}" presName="spaceRect" presStyleCnt="0"/>
      <dgm:spPr/>
    </dgm:pt>
    <dgm:pt modelId="{2DF3BC74-1F8F-445D-B095-4AE6A6BA1860}" type="pres">
      <dgm:prSet presAssocID="{FF80E8A9-3F5D-4CDA-9894-4944A6EA2719}" presName="textRect" presStyleLbl="revTx" presStyleIdx="3" presStyleCnt="6">
        <dgm:presLayoutVars>
          <dgm:chMax val="1"/>
          <dgm:chPref val="1"/>
        </dgm:presLayoutVars>
      </dgm:prSet>
      <dgm:spPr/>
    </dgm:pt>
    <dgm:pt modelId="{8299B9C2-F6E0-4EFD-82B2-3DBC76360E2E}" type="pres">
      <dgm:prSet presAssocID="{2C7026CD-B731-4420-8FEE-A074C8459C08}" presName="sibTrans" presStyleCnt="0"/>
      <dgm:spPr/>
    </dgm:pt>
    <dgm:pt modelId="{0C4D4082-44BE-4275-866E-F78A7B354B6B}" type="pres">
      <dgm:prSet presAssocID="{31D29FFC-1F8A-44A4-9348-CE071F6B3AAE}" presName="compNode" presStyleCnt="0"/>
      <dgm:spPr/>
    </dgm:pt>
    <dgm:pt modelId="{B15A9715-13C5-4FC0-85B0-84660F9950BE}" type="pres">
      <dgm:prSet presAssocID="{31D29FFC-1F8A-44A4-9348-CE071F6B3AAE}" presName="iconBgRect" presStyleLbl="bgShp" presStyleIdx="4" presStyleCnt="6"/>
      <dgm:spPr/>
    </dgm:pt>
    <dgm:pt modelId="{24446A70-2663-4BDC-A0A3-932DFBE74059}" type="pres">
      <dgm:prSet presAssocID="{31D29FFC-1F8A-44A4-9348-CE071F6B3AA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151C5168-790B-49AB-8B05-CFA6CF16A7B4}" type="pres">
      <dgm:prSet presAssocID="{31D29FFC-1F8A-44A4-9348-CE071F6B3AAE}" presName="spaceRect" presStyleCnt="0"/>
      <dgm:spPr/>
    </dgm:pt>
    <dgm:pt modelId="{2BB38F2C-CFD0-45FA-81B2-A42FB44D6EA3}" type="pres">
      <dgm:prSet presAssocID="{31D29FFC-1F8A-44A4-9348-CE071F6B3AAE}" presName="textRect" presStyleLbl="revTx" presStyleIdx="4" presStyleCnt="6">
        <dgm:presLayoutVars>
          <dgm:chMax val="1"/>
          <dgm:chPref val="1"/>
        </dgm:presLayoutVars>
      </dgm:prSet>
      <dgm:spPr/>
    </dgm:pt>
    <dgm:pt modelId="{D4843D65-AD92-4E09-A08E-D79AD736B69B}" type="pres">
      <dgm:prSet presAssocID="{3B22B8A9-B22E-4E4C-92F9-FDF5DDC52626}" presName="sibTrans" presStyleCnt="0"/>
      <dgm:spPr/>
    </dgm:pt>
    <dgm:pt modelId="{795CBA43-4636-4756-9827-B5F38EC66588}" type="pres">
      <dgm:prSet presAssocID="{1B631E41-3BC2-4C0F-904C-529837DFB7EE}" presName="compNode" presStyleCnt="0"/>
      <dgm:spPr/>
    </dgm:pt>
    <dgm:pt modelId="{FAED672D-EB19-4894-B905-3251AF732BA4}" type="pres">
      <dgm:prSet presAssocID="{1B631E41-3BC2-4C0F-904C-529837DFB7EE}" presName="iconBgRect" presStyleLbl="bgShp" presStyleIdx="5" presStyleCnt="6"/>
      <dgm:spPr/>
    </dgm:pt>
    <dgm:pt modelId="{AB059C11-9033-4129-B0C5-FD456B9CFED4}" type="pres">
      <dgm:prSet presAssocID="{1B631E41-3BC2-4C0F-904C-529837DFB7E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1EDEBEFC-33F1-4D57-A6A8-203A70927D3F}" type="pres">
      <dgm:prSet presAssocID="{1B631E41-3BC2-4C0F-904C-529837DFB7EE}" presName="spaceRect" presStyleCnt="0"/>
      <dgm:spPr/>
    </dgm:pt>
    <dgm:pt modelId="{5E206A0F-0411-40EE-AEE2-AB8BD896CCEF}" type="pres">
      <dgm:prSet presAssocID="{1B631E41-3BC2-4C0F-904C-529837DFB7E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B56F50E-1974-48EB-8DB8-BECDA797D3C4}" type="presOf" srcId="{31D29FFC-1F8A-44A4-9348-CE071F6B3AAE}" destId="{2BB38F2C-CFD0-45FA-81B2-A42FB44D6EA3}" srcOrd="0" destOrd="0" presId="urn:microsoft.com/office/officeart/2018/5/layout/IconCircleLabelList"/>
    <dgm:cxn modelId="{E7A7E81C-8CDB-4208-90B2-6D28C687D667}" type="presOf" srcId="{101877D3-9EFA-4011-8CFA-5E1E0DE10681}" destId="{0F799D61-7AEC-4D11-A5F6-D5D76006176D}" srcOrd="0" destOrd="0" presId="urn:microsoft.com/office/officeart/2018/5/layout/IconCircleLabelList"/>
    <dgm:cxn modelId="{7BB17E20-3A71-4C20-B8B3-926EE36BE02C}" type="presOf" srcId="{DAC42629-954A-45BD-99DA-F1633DDA18CC}" destId="{31AFF981-D1C6-4E83-B19E-D98B29054F4F}" srcOrd="0" destOrd="0" presId="urn:microsoft.com/office/officeart/2018/5/layout/IconCircleLabelList"/>
    <dgm:cxn modelId="{46413F22-2599-475C-9EB6-3A70E3ACE8FD}" srcId="{B5BF8B52-53A6-4E2B-89C8-1126878B31AE}" destId="{89E156D7-91D9-4E45-A833-5FF33F1F3DBD}" srcOrd="2" destOrd="0" parTransId="{9FDD4010-8319-46DF-8941-7547EC58F105}" sibTransId="{56CE6CEF-D3A9-474C-BF94-C78B06BCE16F}"/>
    <dgm:cxn modelId="{9DC4033B-2AF2-412F-A2EA-6AF6F5A2CAF6}" srcId="{B5BF8B52-53A6-4E2B-89C8-1126878B31AE}" destId="{1B631E41-3BC2-4C0F-904C-529837DFB7EE}" srcOrd="5" destOrd="0" parTransId="{B07575FC-F647-40C6-AD09-F48E2DA214E9}" sibTransId="{27A8FC9C-19FF-4F73-A293-169D910D128C}"/>
    <dgm:cxn modelId="{7591D744-1F1F-497E-81A4-9F16B1FC9212}" type="presOf" srcId="{89E156D7-91D9-4E45-A833-5FF33F1F3DBD}" destId="{51B74D6D-90F2-45D2-B036-18424DA84A14}" srcOrd="0" destOrd="0" presId="urn:microsoft.com/office/officeart/2018/5/layout/IconCircleLabelList"/>
    <dgm:cxn modelId="{456B8A69-2842-49BB-BF6D-CCEDE9C48C45}" type="presOf" srcId="{1B631E41-3BC2-4C0F-904C-529837DFB7EE}" destId="{5E206A0F-0411-40EE-AEE2-AB8BD896CCEF}" srcOrd="0" destOrd="0" presId="urn:microsoft.com/office/officeart/2018/5/layout/IconCircleLabelList"/>
    <dgm:cxn modelId="{914ACE81-E32E-490E-BA5B-A870A1BADA26}" srcId="{B5BF8B52-53A6-4E2B-89C8-1126878B31AE}" destId="{DAC42629-954A-45BD-99DA-F1633DDA18CC}" srcOrd="0" destOrd="0" parTransId="{BCBE5217-4C50-4112-8354-CFD0B816BD74}" sibTransId="{5C7C6AC1-6EE5-4244-A4D2-AD9BE3EB53B1}"/>
    <dgm:cxn modelId="{F67E5999-67C1-4BD3-A54F-5EB42CF25B0C}" type="presOf" srcId="{FF80E8A9-3F5D-4CDA-9894-4944A6EA2719}" destId="{2DF3BC74-1F8F-445D-B095-4AE6A6BA1860}" srcOrd="0" destOrd="0" presId="urn:microsoft.com/office/officeart/2018/5/layout/IconCircleLabelList"/>
    <dgm:cxn modelId="{8BFFD39C-0FFF-47DB-8542-8B4B239DD3D0}" srcId="{B5BF8B52-53A6-4E2B-89C8-1126878B31AE}" destId="{FF80E8A9-3F5D-4CDA-9894-4944A6EA2719}" srcOrd="3" destOrd="0" parTransId="{EC3CB7EE-9DF0-4310-826A-D96C51BAC0C3}" sibTransId="{2C7026CD-B731-4420-8FEE-A074C8459C08}"/>
    <dgm:cxn modelId="{E806E79F-A8E7-46E8-9140-B074B2724057}" srcId="{B5BF8B52-53A6-4E2B-89C8-1126878B31AE}" destId="{101877D3-9EFA-4011-8CFA-5E1E0DE10681}" srcOrd="1" destOrd="0" parTransId="{AE1B12D9-1D89-495C-802F-E9759D44F630}" sibTransId="{2A534D04-F83A-45FB-A652-A47FAB247E1B}"/>
    <dgm:cxn modelId="{047FB5A6-4947-4910-A60A-6AC6C8A77910}" srcId="{B5BF8B52-53A6-4E2B-89C8-1126878B31AE}" destId="{31D29FFC-1F8A-44A4-9348-CE071F6B3AAE}" srcOrd="4" destOrd="0" parTransId="{FBDD637B-08AD-4021-9827-9C03FA5B6F74}" sibTransId="{3B22B8A9-B22E-4E4C-92F9-FDF5DDC52626}"/>
    <dgm:cxn modelId="{6328A0EC-8B97-4453-B882-A02D8B0E9CDE}" type="presOf" srcId="{B5BF8B52-53A6-4E2B-89C8-1126878B31AE}" destId="{2A9863A8-F413-41DF-8531-6CB16EB9D90C}" srcOrd="0" destOrd="0" presId="urn:microsoft.com/office/officeart/2018/5/layout/IconCircleLabelList"/>
    <dgm:cxn modelId="{8D6C7105-5137-4415-9977-6D1A1675DFF2}" type="presParOf" srcId="{2A9863A8-F413-41DF-8531-6CB16EB9D90C}" destId="{008AFF9C-70D7-4C1C-ADD7-7D6B847CBC86}" srcOrd="0" destOrd="0" presId="urn:microsoft.com/office/officeart/2018/5/layout/IconCircleLabelList"/>
    <dgm:cxn modelId="{B0B28B56-2807-4A64-9094-5401585B1831}" type="presParOf" srcId="{008AFF9C-70D7-4C1C-ADD7-7D6B847CBC86}" destId="{BAF71A0E-235B-4BE5-AD37-95C54E892F54}" srcOrd="0" destOrd="0" presId="urn:microsoft.com/office/officeart/2018/5/layout/IconCircleLabelList"/>
    <dgm:cxn modelId="{3023EB6A-A8EB-4331-9965-C6E70516D9BB}" type="presParOf" srcId="{008AFF9C-70D7-4C1C-ADD7-7D6B847CBC86}" destId="{19C60501-97A8-4611-874D-4353DD07B433}" srcOrd="1" destOrd="0" presId="urn:microsoft.com/office/officeart/2018/5/layout/IconCircleLabelList"/>
    <dgm:cxn modelId="{0315B41D-AE3E-40BF-BFE8-EEF9E6007D0D}" type="presParOf" srcId="{008AFF9C-70D7-4C1C-ADD7-7D6B847CBC86}" destId="{057E523E-2108-4EBD-9EB4-D463CBAA5A6A}" srcOrd="2" destOrd="0" presId="urn:microsoft.com/office/officeart/2018/5/layout/IconCircleLabelList"/>
    <dgm:cxn modelId="{306EA678-B076-460D-99F6-71C32643B683}" type="presParOf" srcId="{008AFF9C-70D7-4C1C-ADD7-7D6B847CBC86}" destId="{31AFF981-D1C6-4E83-B19E-D98B29054F4F}" srcOrd="3" destOrd="0" presId="urn:microsoft.com/office/officeart/2018/5/layout/IconCircleLabelList"/>
    <dgm:cxn modelId="{A449797A-69B8-48CB-B3F5-451885485F63}" type="presParOf" srcId="{2A9863A8-F413-41DF-8531-6CB16EB9D90C}" destId="{12BFDF6A-139C-4482-A38A-6AF91720722B}" srcOrd="1" destOrd="0" presId="urn:microsoft.com/office/officeart/2018/5/layout/IconCircleLabelList"/>
    <dgm:cxn modelId="{F7B32D5C-CF94-4C13-A035-4039A69D9D8B}" type="presParOf" srcId="{2A9863A8-F413-41DF-8531-6CB16EB9D90C}" destId="{FBC9F6F3-EEA4-42B6-A468-DCC864FDB0C5}" srcOrd="2" destOrd="0" presId="urn:microsoft.com/office/officeart/2018/5/layout/IconCircleLabelList"/>
    <dgm:cxn modelId="{43405CBD-5161-48D1-9BC1-9562462CE522}" type="presParOf" srcId="{FBC9F6F3-EEA4-42B6-A468-DCC864FDB0C5}" destId="{3181B10C-FBDF-4510-9E75-CA5A356AA7A8}" srcOrd="0" destOrd="0" presId="urn:microsoft.com/office/officeart/2018/5/layout/IconCircleLabelList"/>
    <dgm:cxn modelId="{4370F641-B611-4174-BCED-96A6B2F5B2C3}" type="presParOf" srcId="{FBC9F6F3-EEA4-42B6-A468-DCC864FDB0C5}" destId="{A7E7C17D-AE57-4DEA-97D4-7534EAE7A035}" srcOrd="1" destOrd="0" presId="urn:microsoft.com/office/officeart/2018/5/layout/IconCircleLabelList"/>
    <dgm:cxn modelId="{2F7CB3A6-BC86-41EA-91E2-8FB00423556E}" type="presParOf" srcId="{FBC9F6F3-EEA4-42B6-A468-DCC864FDB0C5}" destId="{A30A6CAE-A995-46A1-A891-A7B1D345C4A6}" srcOrd="2" destOrd="0" presId="urn:microsoft.com/office/officeart/2018/5/layout/IconCircleLabelList"/>
    <dgm:cxn modelId="{51E262E4-C2DA-4EE6-B54B-8E54AA9ABC5E}" type="presParOf" srcId="{FBC9F6F3-EEA4-42B6-A468-DCC864FDB0C5}" destId="{0F799D61-7AEC-4D11-A5F6-D5D76006176D}" srcOrd="3" destOrd="0" presId="urn:microsoft.com/office/officeart/2018/5/layout/IconCircleLabelList"/>
    <dgm:cxn modelId="{8F7F8528-0A31-4250-92BD-A9B92CB44D71}" type="presParOf" srcId="{2A9863A8-F413-41DF-8531-6CB16EB9D90C}" destId="{C1F77854-020F-4875-A790-E540035772BC}" srcOrd="3" destOrd="0" presId="urn:microsoft.com/office/officeart/2018/5/layout/IconCircleLabelList"/>
    <dgm:cxn modelId="{ECFD9248-214F-4F13-A096-ACCF82E8A2AA}" type="presParOf" srcId="{2A9863A8-F413-41DF-8531-6CB16EB9D90C}" destId="{ECDB2670-C2C2-4C8F-98AB-0616727C03A6}" srcOrd="4" destOrd="0" presId="urn:microsoft.com/office/officeart/2018/5/layout/IconCircleLabelList"/>
    <dgm:cxn modelId="{7AC75BEF-DD9A-423B-BFCA-121A26A9350B}" type="presParOf" srcId="{ECDB2670-C2C2-4C8F-98AB-0616727C03A6}" destId="{6E52E9A6-24C5-45DF-862B-313335A3C63F}" srcOrd="0" destOrd="0" presId="urn:microsoft.com/office/officeart/2018/5/layout/IconCircleLabelList"/>
    <dgm:cxn modelId="{6955F498-7DD9-45B6-A5F7-9906ADB5AD08}" type="presParOf" srcId="{ECDB2670-C2C2-4C8F-98AB-0616727C03A6}" destId="{753060C3-DF34-48B3-92DC-95BF59D11097}" srcOrd="1" destOrd="0" presId="urn:microsoft.com/office/officeart/2018/5/layout/IconCircleLabelList"/>
    <dgm:cxn modelId="{13C1AF0A-2357-4D6C-805F-E61A9EA9E836}" type="presParOf" srcId="{ECDB2670-C2C2-4C8F-98AB-0616727C03A6}" destId="{27970A48-7EEC-403B-A677-B5AE9B68A232}" srcOrd="2" destOrd="0" presId="urn:microsoft.com/office/officeart/2018/5/layout/IconCircleLabelList"/>
    <dgm:cxn modelId="{17E36D8C-EFA8-4996-AC41-65FD6F312A53}" type="presParOf" srcId="{ECDB2670-C2C2-4C8F-98AB-0616727C03A6}" destId="{51B74D6D-90F2-45D2-B036-18424DA84A14}" srcOrd="3" destOrd="0" presId="urn:microsoft.com/office/officeart/2018/5/layout/IconCircleLabelList"/>
    <dgm:cxn modelId="{3B946763-B26D-4CAE-B0D0-41A6A5615D7C}" type="presParOf" srcId="{2A9863A8-F413-41DF-8531-6CB16EB9D90C}" destId="{62066B4E-1C41-49D7-9C06-74499193B257}" srcOrd="5" destOrd="0" presId="urn:microsoft.com/office/officeart/2018/5/layout/IconCircleLabelList"/>
    <dgm:cxn modelId="{6AAB15A4-6A83-4F8E-82EA-6C6DF41C654C}" type="presParOf" srcId="{2A9863A8-F413-41DF-8531-6CB16EB9D90C}" destId="{50434116-BAB3-4F8A-8D0E-8156228F1AA6}" srcOrd="6" destOrd="0" presId="urn:microsoft.com/office/officeart/2018/5/layout/IconCircleLabelList"/>
    <dgm:cxn modelId="{B186EB98-49EF-4139-B94A-96956D4336E9}" type="presParOf" srcId="{50434116-BAB3-4F8A-8D0E-8156228F1AA6}" destId="{CB5BDA2E-9DB2-43F8-837D-FC6EEF39B51C}" srcOrd="0" destOrd="0" presId="urn:microsoft.com/office/officeart/2018/5/layout/IconCircleLabelList"/>
    <dgm:cxn modelId="{28DA388F-A32F-429A-A2DA-DF0024CC030E}" type="presParOf" srcId="{50434116-BAB3-4F8A-8D0E-8156228F1AA6}" destId="{B12F6412-5669-4835-AB60-80DEDAEA9F07}" srcOrd="1" destOrd="0" presId="urn:microsoft.com/office/officeart/2018/5/layout/IconCircleLabelList"/>
    <dgm:cxn modelId="{5E9C9A8B-6DCB-4D4D-A4B6-EBB3DB75C069}" type="presParOf" srcId="{50434116-BAB3-4F8A-8D0E-8156228F1AA6}" destId="{D3275879-B288-428F-B600-528D07F77669}" srcOrd="2" destOrd="0" presId="urn:microsoft.com/office/officeart/2018/5/layout/IconCircleLabelList"/>
    <dgm:cxn modelId="{2B416D0B-74CE-43DF-AFBC-4F743E406B0A}" type="presParOf" srcId="{50434116-BAB3-4F8A-8D0E-8156228F1AA6}" destId="{2DF3BC74-1F8F-445D-B095-4AE6A6BA1860}" srcOrd="3" destOrd="0" presId="urn:microsoft.com/office/officeart/2018/5/layout/IconCircleLabelList"/>
    <dgm:cxn modelId="{BE55DCB3-450C-4A5A-A6CF-B4A16446EF36}" type="presParOf" srcId="{2A9863A8-F413-41DF-8531-6CB16EB9D90C}" destId="{8299B9C2-F6E0-4EFD-82B2-3DBC76360E2E}" srcOrd="7" destOrd="0" presId="urn:microsoft.com/office/officeart/2018/5/layout/IconCircleLabelList"/>
    <dgm:cxn modelId="{8EA6FFC3-346F-46D4-B6A5-B212B8561079}" type="presParOf" srcId="{2A9863A8-F413-41DF-8531-6CB16EB9D90C}" destId="{0C4D4082-44BE-4275-866E-F78A7B354B6B}" srcOrd="8" destOrd="0" presId="urn:microsoft.com/office/officeart/2018/5/layout/IconCircleLabelList"/>
    <dgm:cxn modelId="{EF78B64A-D9AA-4ADF-BE03-E44A5D1A3854}" type="presParOf" srcId="{0C4D4082-44BE-4275-866E-F78A7B354B6B}" destId="{B15A9715-13C5-4FC0-85B0-84660F9950BE}" srcOrd="0" destOrd="0" presId="urn:microsoft.com/office/officeart/2018/5/layout/IconCircleLabelList"/>
    <dgm:cxn modelId="{AFADDF33-4296-4655-A52B-E0CFFEBC997E}" type="presParOf" srcId="{0C4D4082-44BE-4275-866E-F78A7B354B6B}" destId="{24446A70-2663-4BDC-A0A3-932DFBE74059}" srcOrd="1" destOrd="0" presId="urn:microsoft.com/office/officeart/2018/5/layout/IconCircleLabelList"/>
    <dgm:cxn modelId="{1CB23E09-0301-43CC-825E-846E9738A973}" type="presParOf" srcId="{0C4D4082-44BE-4275-866E-F78A7B354B6B}" destId="{151C5168-790B-49AB-8B05-CFA6CF16A7B4}" srcOrd="2" destOrd="0" presId="urn:microsoft.com/office/officeart/2018/5/layout/IconCircleLabelList"/>
    <dgm:cxn modelId="{6647D90F-FF48-4A6C-A978-C3B6FFC40B64}" type="presParOf" srcId="{0C4D4082-44BE-4275-866E-F78A7B354B6B}" destId="{2BB38F2C-CFD0-45FA-81B2-A42FB44D6EA3}" srcOrd="3" destOrd="0" presId="urn:microsoft.com/office/officeart/2018/5/layout/IconCircleLabelList"/>
    <dgm:cxn modelId="{86522D1F-7BC1-4239-AF66-F60C2A72C0CC}" type="presParOf" srcId="{2A9863A8-F413-41DF-8531-6CB16EB9D90C}" destId="{D4843D65-AD92-4E09-A08E-D79AD736B69B}" srcOrd="9" destOrd="0" presId="urn:microsoft.com/office/officeart/2018/5/layout/IconCircleLabelList"/>
    <dgm:cxn modelId="{FFCBDE61-3020-4878-A83F-D23A253C8ED7}" type="presParOf" srcId="{2A9863A8-F413-41DF-8531-6CB16EB9D90C}" destId="{795CBA43-4636-4756-9827-B5F38EC66588}" srcOrd="10" destOrd="0" presId="urn:microsoft.com/office/officeart/2018/5/layout/IconCircleLabelList"/>
    <dgm:cxn modelId="{6F0BEABE-B7E9-463F-8571-EE201F8F6C3D}" type="presParOf" srcId="{795CBA43-4636-4756-9827-B5F38EC66588}" destId="{FAED672D-EB19-4894-B905-3251AF732BA4}" srcOrd="0" destOrd="0" presId="urn:microsoft.com/office/officeart/2018/5/layout/IconCircleLabelList"/>
    <dgm:cxn modelId="{29025A44-31AD-45A1-802F-F4A3DFF742CB}" type="presParOf" srcId="{795CBA43-4636-4756-9827-B5F38EC66588}" destId="{AB059C11-9033-4129-B0C5-FD456B9CFED4}" srcOrd="1" destOrd="0" presId="urn:microsoft.com/office/officeart/2018/5/layout/IconCircleLabelList"/>
    <dgm:cxn modelId="{D4CB8DA4-543D-4CA7-946A-885A2F8879AE}" type="presParOf" srcId="{795CBA43-4636-4756-9827-B5F38EC66588}" destId="{1EDEBEFC-33F1-4D57-A6A8-203A70927D3F}" srcOrd="2" destOrd="0" presId="urn:microsoft.com/office/officeart/2018/5/layout/IconCircleLabelList"/>
    <dgm:cxn modelId="{75537474-FA8B-4C85-AE49-482259C2F9F8}" type="presParOf" srcId="{795CBA43-4636-4756-9827-B5F38EC66588}" destId="{5E206A0F-0411-40EE-AEE2-AB8BD896CCE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CA0730-5036-4936-8350-D95411BFE2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F29A81-9304-4072-8582-E87924572EC8}">
      <dgm:prSet/>
      <dgm:spPr/>
      <dgm:t>
        <a:bodyPr/>
        <a:lstStyle/>
        <a:p>
          <a:r>
            <a:rPr lang="en-US" b="1" i="1" u="sng"/>
            <a:t>Important!</a:t>
          </a:r>
          <a:endParaRPr lang="en-US"/>
        </a:p>
      </dgm:t>
    </dgm:pt>
    <dgm:pt modelId="{F3C589A2-A94B-43D6-BE2E-5EE751BD7840}" type="parTrans" cxnId="{CE356BF4-B001-4804-BFDC-4C5BF37F7498}">
      <dgm:prSet/>
      <dgm:spPr/>
      <dgm:t>
        <a:bodyPr/>
        <a:lstStyle/>
        <a:p>
          <a:endParaRPr lang="en-US"/>
        </a:p>
      </dgm:t>
    </dgm:pt>
    <dgm:pt modelId="{ABFF1AAA-4502-40C6-86C0-DE2AC08EB1E2}" type="sibTrans" cxnId="{CE356BF4-B001-4804-BFDC-4C5BF37F7498}">
      <dgm:prSet/>
      <dgm:spPr/>
      <dgm:t>
        <a:bodyPr/>
        <a:lstStyle/>
        <a:p>
          <a:endParaRPr lang="en-US"/>
        </a:p>
      </dgm:t>
    </dgm:pt>
    <dgm:pt modelId="{58B08B63-9B3F-4D1F-B1BC-BEA384252CE1}">
      <dgm:prSet/>
      <dgm:spPr/>
      <dgm:t>
        <a:bodyPr/>
        <a:lstStyle/>
        <a:p>
          <a:r>
            <a:rPr lang="en-US"/>
            <a:t>This is a schedule </a:t>
          </a:r>
          <a:r>
            <a:rPr lang="en-US" b="1" i="1"/>
            <a:t>request</a:t>
          </a:r>
          <a:r>
            <a:rPr lang="en-US"/>
            <a:t>, not a schedule </a:t>
          </a:r>
          <a:r>
            <a:rPr lang="en-US" b="1" i="1"/>
            <a:t>guarantee</a:t>
          </a:r>
          <a:r>
            <a:rPr lang="en-US"/>
            <a:t>.</a:t>
          </a:r>
        </a:p>
      </dgm:t>
    </dgm:pt>
    <dgm:pt modelId="{0CC99872-0199-4870-B328-F3189C0EB6A2}" type="parTrans" cxnId="{171FE9D7-23C0-48CE-8E1F-429C247119ED}">
      <dgm:prSet/>
      <dgm:spPr/>
      <dgm:t>
        <a:bodyPr/>
        <a:lstStyle/>
        <a:p>
          <a:endParaRPr lang="en-US"/>
        </a:p>
      </dgm:t>
    </dgm:pt>
    <dgm:pt modelId="{E17F0B04-AC8A-444B-9FB7-47EDC0E2790A}" type="sibTrans" cxnId="{171FE9D7-23C0-48CE-8E1F-429C247119ED}">
      <dgm:prSet/>
      <dgm:spPr/>
      <dgm:t>
        <a:bodyPr/>
        <a:lstStyle/>
        <a:p>
          <a:endParaRPr lang="en-US"/>
        </a:p>
      </dgm:t>
    </dgm:pt>
    <dgm:pt modelId="{AF515706-9E4A-4D83-8CAB-EEBAA5129588}">
      <dgm:prSet/>
      <dgm:spPr/>
      <dgm:t>
        <a:bodyPr/>
        <a:lstStyle/>
        <a:p>
          <a:r>
            <a:rPr lang="en-US"/>
            <a:t>It is </a:t>
          </a:r>
          <a:r>
            <a:rPr lang="en-US" b="1" i="1"/>
            <a:t>critical</a:t>
          </a:r>
          <a:r>
            <a:rPr lang="en-US"/>
            <a:t> that you select a minimum of 4 alternative </a:t>
          </a:r>
          <a:r>
            <a:rPr lang="en-US" u="sng"/>
            <a:t>ELECTIVE</a:t>
          </a:r>
          <a:r>
            <a:rPr lang="en-US"/>
            <a:t> courses.</a:t>
          </a:r>
        </a:p>
      </dgm:t>
    </dgm:pt>
    <dgm:pt modelId="{DF27D6C5-999E-4032-82A9-E608C72B071A}" type="parTrans" cxnId="{63E0C297-555B-40AB-B4DF-45F040BB4B04}">
      <dgm:prSet/>
      <dgm:spPr/>
      <dgm:t>
        <a:bodyPr/>
        <a:lstStyle/>
        <a:p>
          <a:endParaRPr lang="en-US"/>
        </a:p>
      </dgm:t>
    </dgm:pt>
    <dgm:pt modelId="{C66810E1-0D26-44FE-BA10-C29C82F6A3BD}" type="sibTrans" cxnId="{63E0C297-555B-40AB-B4DF-45F040BB4B04}">
      <dgm:prSet/>
      <dgm:spPr/>
      <dgm:t>
        <a:bodyPr/>
        <a:lstStyle/>
        <a:p>
          <a:endParaRPr lang="en-US"/>
        </a:p>
      </dgm:t>
    </dgm:pt>
    <dgm:pt modelId="{47736440-6F41-4106-99A5-0D536993F9DD}">
      <dgm:prSet/>
      <dgm:spPr/>
      <dgm:t>
        <a:bodyPr/>
        <a:lstStyle/>
        <a:p>
          <a:r>
            <a:rPr lang="en-US"/>
            <a:t>Be willing to take the alternative elective courses you list.</a:t>
          </a:r>
        </a:p>
      </dgm:t>
    </dgm:pt>
    <dgm:pt modelId="{F2B5745E-CE37-43C2-84FA-07B7A0AFCE09}" type="parTrans" cxnId="{49033FB1-0604-41F3-8D76-4827A31CE3F2}">
      <dgm:prSet/>
      <dgm:spPr/>
      <dgm:t>
        <a:bodyPr/>
        <a:lstStyle/>
        <a:p>
          <a:endParaRPr lang="en-US"/>
        </a:p>
      </dgm:t>
    </dgm:pt>
    <dgm:pt modelId="{BDAC03F8-6130-4288-9C04-FB8DFA599434}" type="sibTrans" cxnId="{49033FB1-0604-41F3-8D76-4827A31CE3F2}">
      <dgm:prSet/>
      <dgm:spPr/>
      <dgm:t>
        <a:bodyPr/>
        <a:lstStyle/>
        <a:p>
          <a:endParaRPr lang="en-US"/>
        </a:p>
      </dgm:t>
    </dgm:pt>
    <dgm:pt modelId="{B2D2C047-F1B4-4A2B-A88C-1D007533875A}">
      <dgm:prSet/>
      <dgm:spPr/>
      <dgm:t>
        <a:bodyPr/>
        <a:lstStyle/>
        <a:p>
          <a:r>
            <a:rPr lang="en-US"/>
            <a:t>If no alternative elective courses are selected and your schedule request is not available, we will select your electives on your behalf.</a:t>
          </a:r>
        </a:p>
      </dgm:t>
    </dgm:pt>
    <dgm:pt modelId="{2ADD6DE9-9B41-45D2-AECD-9B0D6BE72000}" type="parTrans" cxnId="{46D6CC2E-73AA-482C-B20E-A725E646DB29}">
      <dgm:prSet/>
      <dgm:spPr/>
      <dgm:t>
        <a:bodyPr/>
        <a:lstStyle/>
        <a:p>
          <a:endParaRPr lang="en-US"/>
        </a:p>
      </dgm:t>
    </dgm:pt>
    <dgm:pt modelId="{3A4EDDBB-22CA-40FB-B546-6BE96838EAA6}" type="sibTrans" cxnId="{46D6CC2E-73AA-482C-B20E-A725E646DB29}">
      <dgm:prSet/>
      <dgm:spPr/>
      <dgm:t>
        <a:bodyPr/>
        <a:lstStyle/>
        <a:p>
          <a:endParaRPr lang="en-US"/>
        </a:p>
      </dgm:t>
    </dgm:pt>
    <dgm:pt modelId="{93AC0FCA-01D1-3449-9304-ED33C64FF89F}" type="pres">
      <dgm:prSet presAssocID="{E1CA0730-5036-4936-8350-D95411BFE224}" presName="vert0" presStyleCnt="0">
        <dgm:presLayoutVars>
          <dgm:dir/>
          <dgm:animOne val="branch"/>
          <dgm:animLvl val="lvl"/>
        </dgm:presLayoutVars>
      </dgm:prSet>
      <dgm:spPr/>
    </dgm:pt>
    <dgm:pt modelId="{F883CB3F-99D0-7E45-A7FF-3A3CBD6C3CD6}" type="pres">
      <dgm:prSet presAssocID="{63F29A81-9304-4072-8582-E87924572EC8}" presName="thickLine" presStyleLbl="alignNode1" presStyleIdx="0" presStyleCnt="1"/>
      <dgm:spPr/>
    </dgm:pt>
    <dgm:pt modelId="{28920BE9-1061-7F4E-A433-B6B8C06EFB73}" type="pres">
      <dgm:prSet presAssocID="{63F29A81-9304-4072-8582-E87924572EC8}" presName="horz1" presStyleCnt="0"/>
      <dgm:spPr/>
    </dgm:pt>
    <dgm:pt modelId="{91DBACA8-71F5-3647-905D-5F43ECA5EC4D}" type="pres">
      <dgm:prSet presAssocID="{63F29A81-9304-4072-8582-E87924572EC8}" presName="tx1" presStyleLbl="revTx" presStyleIdx="0" presStyleCnt="5"/>
      <dgm:spPr/>
    </dgm:pt>
    <dgm:pt modelId="{A276C482-DCF5-3A46-AA2C-D5F39B301EE0}" type="pres">
      <dgm:prSet presAssocID="{63F29A81-9304-4072-8582-E87924572EC8}" presName="vert1" presStyleCnt="0"/>
      <dgm:spPr/>
    </dgm:pt>
    <dgm:pt modelId="{5659620E-D2CB-DF4C-9181-8DEC8C3E14AC}" type="pres">
      <dgm:prSet presAssocID="{58B08B63-9B3F-4D1F-B1BC-BEA384252CE1}" presName="vertSpace2a" presStyleCnt="0"/>
      <dgm:spPr/>
    </dgm:pt>
    <dgm:pt modelId="{6765DA75-BF18-5F48-B859-1CA6A54CD77E}" type="pres">
      <dgm:prSet presAssocID="{58B08B63-9B3F-4D1F-B1BC-BEA384252CE1}" presName="horz2" presStyleCnt="0"/>
      <dgm:spPr/>
    </dgm:pt>
    <dgm:pt modelId="{1E2948FA-97E7-5A40-871C-73C0588315B1}" type="pres">
      <dgm:prSet presAssocID="{58B08B63-9B3F-4D1F-B1BC-BEA384252CE1}" presName="horzSpace2" presStyleCnt="0"/>
      <dgm:spPr/>
    </dgm:pt>
    <dgm:pt modelId="{A652328F-0ECE-6942-AAB6-9A418E7B5E30}" type="pres">
      <dgm:prSet presAssocID="{58B08B63-9B3F-4D1F-B1BC-BEA384252CE1}" presName="tx2" presStyleLbl="revTx" presStyleIdx="1" presStyleCnt="5"/>
      <dgm:spPr/>
    </dgm:pt>
    <dgm:pt modelId="{9FBEF3AB-F097-0347-A94F-60D75E776883}" type="pres">
      <dgm:prSet presAssocID="{58B08B63-9B3F-4D1F-B1BC-BEA384252CE1}" presName="vert2" presStyleCnt="0"/>
      <dgm:spPr/>
    </dgm:pt>
    <dgm:pt modelId="{4E923A0A-8FCA-BC4B-A506-F2045AB6728B}" type="pres">
      <dgm:prSet presAssocID="{58B08B63-9B3F-4D1F-B1BC-BEA384252CE1}" presName="thinLine2b" presStyleLbl="callout" presStyleIdx="0" presStyleCnt="4"/>
      <dgm:spPr/>
    </dgm:pt>
    <dgm:pt modelId="{604E6412-86C3-574E-BA9F-1091EABB66EF}" type="pres">
      <dgm:prSet presAssocID="{58B08B63-9B3F-4D1F-B1BC-BEA384252CE1}" presName="vertSpace2b" presStyleCnt="0"/>
      <dgm:spPr/>
    </dgm:pt>
    <dgm:pt modelId="{038DBDC6-C05A-4B4C-BC6F-B83D35E1D716}" type="pres">
      <dgm:prSet presAssocID="{AF515706-9E4A-4D83-8CAB-EEBAA5129588}" presName="horz2" presStyleCnt="0"/>
      <dgm:spPr/>
    </dgm:pt>
    <dgm:pt modelId="{71EBD284-FC6D-E545-8C85-56B000A610C5}" type="pres">
      <dgm:prSet presAssocID="{AF515706-9E4A-4D83-8CAB-EEBAA5129588}" presName="horzSpace2" presStyleCnt="0"/>
      <dgm:spPr/>
    </dgm:pt>
    <dgm:pt modelId="{0BCBAB0E-A86E-A841-BDFF-B147B1D80534}" type="pres">
      <dgm:prSet presAssocID="{AF515706-9E4A-4D83-8CAB-EEBAA5129588}" presName="tx2" presStyleLbl="revTx" presStyleIdx="2" presStyleCnt="5"/>
      <dgm:spPr/>
    </dgm:pt>
    <dgm:pt modelId="{46EB5E45-403F-7949-8938-87117CAD7B3C}" type="pres">
      <dgm:prSet presAssocID="{AF515706-9E4A-4D83-8CAB-EEBAA5129588}" presName="vert2" presStyleCnt="0"/>
      <dgm:spPr/>
    </dgm:pt>
    <dgm:pt modelId="{8D6731A1-9CC5-3441-9F5C-72B03C4B0FC0}" type="pres">
      <dgm:prSet presAssocID="{AF515706-9E4A-4D83-8CAB-EEBAA5129588}" presName="thinLine2b" presStyleLbl="callout" presStyleIdx="1" presStyleCnt="4"/>
      <dgm:spPr/>
    </dgm:pt>
    <dgm:pt modelId="{772C2A27-E0DB-9E44-A293-D4440DA0BAB7}" type="pres">
      <dgm:prSet presAssocID="{AF515706-9E4A-4D83-8CAB-EEBAA5129588}" presName="vertSpace2b" presStyleCnt="0"/>
      <dgm:spPr/>
    </dgm:pt>
    <dgm:pt modelId="{5A2639DE-598F-6149-8E36-8906A4C5787B}" type="pres">
      <dgm:prSet presAssocID="{47736440-6F41-4106-99A5-0D536993F9DD}" presName="horz2" presStyleCnt="0"/>
      <dgm:spPr/>
    </dgm:pt>
    <dgm:pt modelId="{4889FC9C-4F1A-7145-8547-835D3B7619CC}" type="pres">
      <dgm:prSet presAssocID="{47736440-6F41-4106-99A5-0D536993F9DD}" presName="horzSpace2" presStyleCnt="0"/>
      <dgm:spPr/>
    </dgm:pt>
    <dgm:pt modelId="{C03E11BF-C95A-B44A-BC40-3BF9E0C0845A}" type="pres">
      <dgm:prSet presAssocID="{47736440-6F41-4106-99A5-0D536993F9DD}" presName="tx2" presStyleLbl="revTx" presStyleIdx="3" presStyleCnt="5"/>
      <dgm:spPr/>
    </dgm:pt>
    <dgm:pt modelId="{CACAC059-5AD9-D341-B96B-278CE30C25C0}" type="pres">
      <dgm:prSet presAssocID="{47736440-6F41-4106-99A5-0D536993F9DD}" presName="vert2" presStyleCnt="0"/>
      <dgm:spPr/>
    </dgm:pt>
    <dgm:pt modelId="{DE76FAA4-8BF2-FA44-9692-E1A20E366C18}" type="pres">
      <dgm:prSet presAssocID="{47736440-6F41-4106-99A5-0D536993F9DD}" presName="thinLine2b" presStyleLbl="callout" presStyleIdx="2" presStyleCnt="4"/>
      <dgm:spPr/>
    </dgm:pt>
    <dgm:pt modelId="{ECFAA5EA-035E-3A4B-8911-420329F5C56E}" type="pres">
      <dgm:prSet presAssocID="{47736440-6F41-4106-99A5-0D536993F9DD}" presName="vertSpace2b" presStyleCnt="0"/>
      <dgm:spPr/>
    </dgm:pt>
    <dgm:pt modelId="{54C2B832-7DC9-C548-AE43-8EC96811E1F6}" type="pres">
      <dgm:prSet presAssocID="{B2D2C047-F1B4-4A2B-A88C-1D007533875A}" presName="horz2" presStyleCnt="0"/>
      <dgm:spPr/>
    </dgm:pt>
    <dgm:pt modelId="{44A42890-B9B6-B046-936B-4F8D38B5CD5D}" type="pres">
      <dgm:prSet presAssocID="{B2D2C047-F1B4-4A2B-A88C-1D007533875A}" presName="horzSpace2" presStyleCnt="0"/>
      <dgm:spPr/>
    </dgm:pt>
    <dgm:pt modelId="{57772709-7D0D-7741-80E6-DF21752C48B4}" type="pres">
      <dgm:prSet presAssocID="{B2D2C047-F1B4-4A2B-A88C-1D007533875A}" presName="tx2" presStyleLbl="revTx" presStyleIdx="4" presStyleCnt="5"/>
      <dgm:spPr/>
    </dgm:pt>
    <dgm:pt modelId="{44CE4A09-B91A-5D47-A9C7-148C77292CE4}" type="pres">
      <dgm:prSet presAssocID="{B2D2C047-F1B4-4A2B-A88C-1D007533875A}" presName="vert2" presStyleCnt="0"/>
      <dgm:spPr/>
    </dgm:pt>
    <dgm:pt modelId="{E412CF48-F367-B146-A90B-2E6B73D75AB2}" type="pres">
      <dgm:prSet presAssocID="{B2D2C047-F1B4-4A2B-A88C-1D007533875A}" presName="thinLine2b" presStyleLbl="callout" presStyleIdx="3" presStyleCnt="4"/>
      <dgm:spPr/>
    </dgm:pt>
    <dgm:pt modelId="{D7879E2B-F549-B243-854F-B92AF12EB833}" type="pres">
      <dgm:prSet presAssocID="{B2D2C047-F1B4-4A2B-A88C-1D007533875A}" presName="vertSpace2b" presStyleCnt="0"/>
      <dgm:spPr/>
    </dgm:pt>
  </dgm:ptLst>
  <dgm:cxnLst>
    <dgm:cxn modelId="{826FE104-F75B-1B41-BE7A-9FCF8EC7C922}" type="presOf" srcId="{47736440-6F41-4106-99A5-0D536993F9DD}" destId="{C03E11BF-C95A-B44A-BC40-3BF9E0C0845A}" srcOrd="0" destOrd="0" presId="urn:microsoft.com/office/officeart/2008/layout/LinedList"/>
    <dgm:cxn modelId="{46D6CC2E-73AA-482C-B20E-A725E646DB29}" srcId="{63F29A81-9304-4072-8582-E87924572EC8}" destId="{B2D2C047-F1B4-4A2B-A88C-1D007533875A}" srcOrd="3" destOrd="0" parTransId="{2ADD6DE9-9B41-45D2-AECD-9B0D6BE72000}" sibTransId="{3A4EDDBB-22CA-40FB-B546-6BE96838EAA6}"/>
    <dgm:cxn modelId="{39648032-BF80-FB4D-AD58-3F6F3CB3836E}" type="presOf" srcId="{AF515706-9E4A-4D83-8CAB-EEBAA5129588}" destId="{0BCBAB0E-A86E-A841-BDFF-B147B1D80534}" srcOrd="0" destOrd="0" presId="urn:microsoft.com/office/officeart/2008/layout/LinedList"/>
    <dgm:cxn modelId="{1AB92C3D-3958-E642-ADD3-8EB7AD6ABC7A}" type="presOf" srcId="{58B08B63-9B3F-4D1F-B1BC-BEA384252CE1}" destId="{A652328F-0ECE-6942-AAB6-9A418E7B5E30}" srcOrd="0" destOrd="0" presId="urn:microsoft.com/office/officeart/2008/layout/LinedList"/>
    <dgm:cxn modelId="{C98A2753-0E31-1347-8A3E-3606607A600A}" type="presOf" srcId="{B2D2C047-F1B4-4A2B-A88C-1D007533875A}" destId="{57772709-7D0D-7741-80E6-DF21752C48B4}" srcOrd="0" destOrd="0" presId="urn:microsoft.com/office/officeart/2008/layout/LinedList"/>
    <dgm:cxn modelId="{B3F57E6C-1888-9345-88EA-2F0F8464A7BF}" type="presOf" srcId="{E1CA0730-5036-4936-8350-D95411BFE224}" destId="{93AC0FCA-01D1-3449-9304-ED33C64FF89F}" srcOrd="0" destOrd="0" presId="urn:microsoft.com/office/officeart/2008/layout/LinedList"/>
    <dgm:cxn modelId="{63E0C297-555B-40AB-B4DF-45F040BB4B04}" srcId="{63F29A81-9304-4072-8582-E87924572EC8}" destId="{AF515706-9E4A-4D83-8CAB-EEBAA5129588}" srcOrd="1" destOrd="0" parTransId="{DF27D6C5-999E-4032-82A9-E608C72B071A}" sibTransId="{C66810E1-0D26-44FE-BA10-C29C82F6A3BD}"/>
    <dgm:cxn modelId="{49033FB1-0604-41F3-8D76-4827A31CE3F2}" srcId="{63F29A81-9304-4072-8582-E87924572EC8}" destId="{47736440-6F41-4106-99A5-0D536993F9DD}" srcOrd="2" destOrd="0" parTransId="{F2B5745E-CE37-43C2-84FA-07B7A0AFCE09}" sibTransId="{BDAC03F8-6130-4288-9C04-FB8DFA599434}"/>
    <dgm:cxn modelId="{171FE9D7-23C0-48CE-8E1F-429C247119ED}" srcId="{63F29A81-9304-4072-8582-E87924572EC8}" destId="{58B08B63-9B3F-4D1F-B1BC-BEA384252CE1}" srcOrd="0" destOrd="0" parTransId="{0CC99872-0199-4870-B328-F3189C0EB6A2}" sibTransId="{E17F0B04-AC8A-444B-9FB7-47EDC0E2790A}"/>
    <dgm:cxn modelId="{CE356BF4-B001-4804-BFDC-4C5BF37F7498}" srcId="{E1CA0730-5036-4936-8350-D95411BFE224}" destId="{63F29A81-9304-4072-8582-E87924572EC8}" srcOrd="0" destOrd="0" parTransId="{F3C589A2-A94B-43D6-BE2E-5EE751BD7840}" sibTransId="{ABFF1AAA-4502-40C6-86C0-DE2AC08EB1E2}"/>
    <dgm:cxn modelId="{B9821EFF-E46A-CF46-957F-BAB3894F9BBA}" type="presOf" srcId="{63F29A81-9304-4072-8582-E87924572EC8}" destId="{91DBACA8-71F5-3647-905D-5F43ECA5EC4D}" srcOrd="0" destOrd="0" presId="urn:microsoft.com/office/officeart/2008/layout/LinedList"/>
    <dgm:cxn modelId="{6E353A6C-BCE3-C14F-A67D-490937E0E80B}" type="presParOf" srcId="{93AC0FCA-01D1-3449-9304-ED33C64FF89F}" destId="{F883CB3F-99D0-7E45-A7FF-3A3CBD6C3CD6}" srcOrd="0" destOrd="0" presId="urn:microsoft.com/office/officeart/2008/layout/LinedList"/>
    <dgm:cxn modelId="{BBF9249E-1899-1542-9F9E-E4B9199416EA}" type="presParOf" srcId="{93AC0FCA-01D1-3449-9304-ED33C64FF89F}" destId="{28920BE9-1061-7F4E-A433-B6B8C06EFB73}" srcOrd="1" destOrd="0" presId="urn:microsoft.com/office/officeart/2008/layout/LinedList"/>
    <dgm:cxn modelId="{5DDFA09C-E431-1C41-97A7-A77B50DCC256}" type="presParOf" srcId="{28920BE9-1061-7F4E-A433-B6B8C06EFB73}" destId="{91DBACA8-71F5-3647-905D-5F43ECA5EC4D}" srcOrd="0" destOrd="0" presId="urn:microsoft.com/office/officeart/2008/layout/LinedList"/>
    <dgm:cxn modelId="{3F9D1AC6-FA51-534D-99BC-550D94CC475B}" type="presParOf" srcId="{28920BE9-1061-7F4E-A433-B6B8C06EFB73}" destId="{A276C482-DCF5-3A46-AA2C-D5F39B301EE0}" srcOrd="1" destOrd="0" presId="urn:microsoft.com/office/officeart/2008/layout/LinedList"/>
    <dgm:cxn modelId="{459F9BCA-910C-3B4E-B5A8-C27DD21364B5}" type="presParOf" srcId="{A276C482-DCF5-3A46-AA2C-D5F39B301EE0}" destId="{5659620E-D2CB-DF4C-9181-8DEC8C3E14AC}" srcOrd="0" destOrd="0" presId="urn:microsoft.com/office/officeart/2008/layout/LinedList"/>
    <dgm:cxn modelId="{D073F30A-6BE3-8A41-9D10-87442912B28B}" type="presParOf" srcId="{A276C482-DCF5-3A46-AA2C-D5F39B301EE0}" destId="{6765DA75-BF18-5F48-B859-1CA6A54CD77E}" srcOrd="1" destOrd="0" presId="urn:microsoft.com/office/officeart/2008/layout/LinedList"/>
    <dgm:cxn modelId="{0D376E60-CF85-6642-838E-3272B4A16617}" type="presParOf" srcId="{6765DA75-BF18-5F48-B859-1CA6A54CD77E}" destId="{1E2948FA-97E7-5A40-871C-73C0588315B1}" srcOrd="0" destOrd="0" presId="urn:microsoft.com/office/officeart/2008/layout/LinedList"/>
    <dgm:cxn modelId="{20321D62-6DBF-1242-9623-9E2CAD3E3CC4}" type="presParOf" srcId="{6765DA75-BF18-5F48-B859-1CA6A54CD77E}" destId="{A652328F-0ECE-6942-AAB6-9A418E7B5E30}" srcOrd="1" destOrd="0" presId="urn:microsoft.com/office/officeart/2008/layout/LinedList"/>
    <dgm:cxn modelId="{C77EF4FB-0E82-CF47-B122-D8E04569C7B2}" type="presParOf" srcId="{6765DA75-BF18-5F48-B859-1CA6A54CD77E}" destId="{9FBEF3AB-F097-0347-A94F-60D75E776883}" srcOrd="2" destOrd="0" presId="urn:microsoft.com/office/officeart/2008/layout/LinedList"/>
    <dgm:cxn modelId="{4CAF6314-8390-DF4B-8138-3D6258982216}" type="presParOf" srcId="{A276C482-DCF5-3A46-AA2C-D5F39B301EE0}" destId="{4E923A0A-8FCA-BC4B-A506-F2045AB6728B}" srcOrd="2" destOrd="0" presId="urn:microsoft.com/office/officeart/2008/layout/LinedList"/>
    <dgm:cxn modelId="{B7F7E114-41FA-3644-AEF7-9CBF373C1AED}" type="presParOf" srcId="{A276C482-DCF5-3A46-AA2C-D5F39B301EE0}" destId="{604E6412-86C3-574E-BA9F-1091EABB66EF}" srcOrd="3" destOrd="0" presId="urn:microsoft.com/office/officeart/2008/layout/LinedList"/>
    <dgm:cxn modelId="{7C55C68E-F318-DF4C-8736-F1085A68CCCF}" type="presParOf" srcId="{A276C482-DCF5-3A46-AA2C-D5F39B301EE0}" destId="{038DBDC6-C05A-4B4C-BC6F-B83D35E1D716}" srcOrd="4" destOrd="0" presId="urn:microsoft.com/office/officeart/2008/layout/LinedList"/>
    <dgm:cxn modelId="{02AC3912-966C-5349-8242-7B14D18072D4}" type="presParOf" srcId="{038DBDC6-C05A-4B4C-BC6F-B83D35E1D716}" destId="{71EBD284-FC6D-E545-8C85-56B000A610C5}" srcOrd="0" destOrd="0" presId="urn:microsoft.com/office/officeart/2008/layout/LinedList"/>
    <dgm:cxn modelId="{EA27462C-8F11-1749-B11C-21D99C103F97}" type="presParOf" srcId="{038DBDC6-C05A-4B4C-BC6F-B83D35E1D716}" destId="{0BCBAB0E-A86E-A841-BDFF-B147B1D80534}" srcOrd="1" destOrd="0" presId="urn:microsoft.com/office/officeart/2008/layout/LinedList"/>
    <dgm:cxn modelId="{5998AED4-95D1-0B45-851B-175847805E71}" type="presParOf" srcId="{038DBDC6-C05A-4B4C-BC6F-B83D35E1D716}" destId="{46EB5E45-403F-7949-8938-87117CAD7B3C}" srcOrd="2" destOrd="0" presId="urn:microsoft.com/office/officeart/2008/layout/LinedList"/>
    <dgm:cxn modelId="{30E6A655-C233-444C-B26B-375E570C74A0}" type="presParOf" srcId="{A276C482-DCF5-3A46-AA2C-D5F39B301EE0}" destId="{8D6731A1-9CC5-3441-9F5C-72B03C4B0FC0}" srcOrd="5" destOrd="0" presId="urn:microsoft.com/office/officeart/2008/layout/LinedList"/>
    <dgm:cxn modelId="{F86CCA7D-1CC0-C04B-ADD2-A7386F4A583E}" type="presParOf" srcId="{A276C482-DCF5-3A46-AA2C-D5F39B301EE0}" destId="{772C2A27-E0DB-9E44-A293-D4440DA0BAB7}" srcOrd="6" destOrd="0" presId="urn:microsoft.com/office/officeart/2008/layout/LinedList"/>
    <dgm:cxn modelId="{10419955-647A-2840-AD3F-1B5FBB5E17C1}" type="presParOf" srcId="{A276C482-DCF5-3A46-AA2C-D5F39B301EE0}" destId="{5A2639DE-598F-6149-8E36-8906A4C5787B}" srcOrd="7" destOrd="0" presId="urn:microsoft.com/office/officeart/2008/layout/LinedList"/>
    <dgm:cxn modelId="{5534FEF8-AA8A-3C49-8CB2-81A96CB2F698}" type="presParOf" srcId="{5A2639DE-598F-6149-8E36-8906A4C5787B}" destId="{4889FC9C-4F1A-7145-8547-835D3B7619CC}" srcOrd="0" destOrd="0" presId="urn:microsoft.com/office/officeart/2008/layout/LinedList"/>
    <dgm:cxn modelId="{ABD2D74D-B49D-7C4E-AAC5-2254F40B9905}" type="presParOf" srcId="{5A2639DE-598F-6149-8E36-8906A4C5787B}" destId="{C03E11BF-C95A-B44A-BC40-3BF9E0C0845A}" srcOrd="1" destOrd="0" presId="urn:microsoft.com/office/officeart/2008/layout/LinedList"/>
    <dgm:cxn modelId="{96748681-8CF6-7945-9227-B8A458349C64}" type="presParOf" srcId="{5A2639DE-598F-6149-8E36-8906A4C5787B}" destId="{CACAC059-5AD9-D341-B96B-278CE30C25C0}" srcOrd="2" destOrd="0" presId="urn:microsoft.com/office/officeart/2008/layout/LinedList"/>
    <dgm:cxn modelId="{4665A45C-527A-0844-900A-46D7FA22A484}" type="presParOf" srcId="{A276C482-DCF5-3A46-AA2C-D5F39B301EE0}" destId="{DE76FAA4-8BF2-FA44-9692-E1A20E366C18}" srcOrd="8" destOrd="0" presId="urn:microsoft.com/office/officeart/2008/layout/LinedList"/>
    <dgm:cxn modelId="{B6108B76-E1F3-4E41-A656-47195782043F}" type="presParOf" srcId="{A276C482-DCF5-3A46-AA2C-D5F39B301EE0}" destId="{ECFAA5EA-035E-3A4B-8911-420329F5C56E}" srcOrd="9" destOrd="0" presId="urn:microsoft.com/office/officeart/2008/layout/LinedList"/>
    <dgm:cxn modelId="{4BA08DAA-B364-124B-84D5-6667E2BC2C8A}" type="presParOf" srcId="{A276C482-DCF5-3A46-AA2C-D5F39B301EE0}" destId="{54C2B832-7DC9-C548-AE43-8EC96811E1F6}" srcOrd="10" destOrd="0" presId="urn:microsoft.com/office/officeart/2008/layout/LinedList"/>
    <dgm:cxn modelId="{BFFADE93-53D8-9347-8041-9408232D4712}" type="presParOf" srcId="{54C2B832-7DC9-C548-AE43-8EC96811E1F6}" destId="{44A42890-B9B6-B046-936B-4F8D38B5CD5D}" srcOrd="0" destOrd="0" presId="urn:microsoft.com/office/officeart/2008/layout/LinedList"/>
    <dgm:cxn modelId="{B53B0156-B8E8-BF49-B6E6-E7AA77F6DF2F}" type="presParOf" srcId="{54C2B832-7DC9-C548-AE43-8EC96811E1F6}" destId="{57772709-7D0D-7741-80E6-DF21752C48B4}" srcOrd="1" destOrd="0" presId="urn:microsoft.com/office/officeart/2008/layout/LinedList"/>
    <dgm:cxn modelId="{8EE5F3E4-FF14-B849-A5C5-C13EBBB3ED3F}" type="presParOf" srcId="{54C2B832-7DC9-C548-AE43-8EC96811E1F6}" destId="{44CE4A09-B91A-5D47-A9C7-148C77292CE4}" srcOrd="2" destOrd="0" presId="urn:microsoft.com/office/officeart/2008/layout/LinedList"/>
    <dgm:cxn modelId="{0DBA1731-0E53-734D-B284-40E9ACB9261A}" type="presParOf" srcId="{A276C482-DCF5-3A46-AA2C-D5F39B301EE0}" destId="{E412CF48-F367-B146-A90B-2E6B73D75AB2}" srcOrd="11" destOrd="0" presId="urn:microsoft.com/office/officeart/2008/layout/LinedList"/>
    <dgm:cxn modelId="{20F93E81-D0AD-304F-82DC-99982A9FBF43}" type="presParOf" srcId="{A276C482-DCF5-3A46-AA2C-D5F39B301EE0}" destId="{D7879E2B-F549-B243-854F-B92AF12EB83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7F3549-67DF-4B9B-B6A8-7CF39AC9394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48782A09-AB67-49D2-A5E6-80931296224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  <a:p>
          <a:pPr>
            <a:lnSpc>
              <a:spcPct val="100000"/>
            </a:lnSpc>
            <a:defRPr cap="all"/>
          </a:pPr>
          <a:r>
            <a:rPr lang="en-US" dirty="0"/>
            <a:t>Troy High Counselor Information:</a:t>
          </a:r>
        </a:p>
      </dgm:t>
    </dgm:pt>
    <dgm:pt modelId="{311D49F2-6899-4979-AE28-E8BD201E90DD}" type="parTrans" cxnId="{FDAC95E6-B33D-4ABD-A8C2-B2B138B9224A}">
      <dgm:prSet/>
      <dgm:spPr/>
      <dgm:t>
        <a:bodyPr/>
        <a:lstStyle/>
        <a:p>
          <a:endParaRPr lang="en-US"/>
        </a:p>
      </dgm:t>
    </dgm:pt>
    <dgm:pt modelId="{4A288C83-9C23-4538-BF56-D42AF996925F}" type="sibTrans" cxnId="{FDAC95E6-B33D-4ABD-A8C2-B2B138B9224A}">
      <dgm:prSet/>
      <dgm:spPr/>
      <dgm:t>
        <a:bodyPr/>
        <a:lstStyle/>
        <a:p>
          <a:endParaRPr lang="en-US"/>
        </a:p>
      </dgm:t>
    </dgm:pt>
    <dgm:pt modelId="{2D4C9DC3-6925-41C8-A00A-DB1FBE779C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Summer School Information:</a:t>
          </a:r>
        </a:p>
      </dgm:t>
    </dgm:pt>
    <dgm:pt modelId="{757BB2A8-1505-4260-956E-66FA38F63D08}" type="parTrans" cxnId="{8E8123A5-95BF-4D18-BEB8-B7581A825537}">
      <dgm:prSet/>
      <dgm:spPr/>
      <dgm:t>
        <a:bodyPr/>
        <a:lstStyle/>
        <a:p>
          <a:endParaRPr lang="en-US"/>
        </a:p>
      </dgm:t>
    </dgm:pt>
    <dgm:pt modelId="{9C02E4BA-64E1-455C-9FBA-5C902CD28148}" type="sibTrans" cxnId="{8E8123A5-95BF-4D18-BEB8-B7581A825537}">
      <dgm:prSet/>
      <dgm:spPr/>
      <dgm:t>
        <a:bodyPr/>
        <a:lstStyle/>
        <a:p>
          <a:endParaRPr lang="en-US"/>
        </a:p>
      </dgm:t>
    </dgm:pt>
    <dgm:pt modelId="{E998BCAF-C668-4EE2-B259-28F8EEC221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Test Out Information:</a:t>
          </a:r>
        </a:p>
      </dgm:t>
    </dgm:pt>
    <dgm:pt modelId="{DBB5ADE6-0DB4-42AE-9A67-A0FB29225FDB}" type="parTrans" cxnId="{6858EFB2-F123-4422-8422-5BB61A3F3824}">
      <dgm:prSet/>
      <dgm:spPr/>
      <dgm:t>
        <a:bodyPr/>
        <a:lstStyle/>
        <a:p>
          <a:endParaRPr lang="en-US"/>
        </a:p>
      </dgm:t>
    </dgm:pt>
    <dgm:pt modelId="{9D683ED8-4807-4197-8430-DE808B9E533D}" type="sibTrans" cxnId="{6858EFB2-F123-4422-8422-5BB61A3F3824}">
      <dgm:prSet/>
      <dgm:spPr/>
      <dgm:t>
        <a:bodyPr/>
        <a:lstStyle/>
        <a:p>
          <a:endParaRPr lang="en-US"/>
        </a:p>
      </dgm:t>
    </dgm:pt>
    <dgm:pt modelId="{B72A0437-DAE9-4C36-A1A5-68B2D33AB9D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Troy High School Clubs:</a:t>
          </a:r>
        </a:p>
      </dgm:t>
    </dgm:pt>
    <dgm:pt modelId="{1FCEA054-FC75-42EF-A1B9-2A2B223F8ACE}" type="parTrans" cxnId="{0136AB21-4A7C-4B66-857F-826F489B37B3}">
      <dgm:prSet/>
      <dgm:spPr/>
      <dgm:t>
        <a:bodyPr/>
        <a:lstStyle/>
        <a:p>
          <a:endParaRPr lang="en-US"/>
        </a:p>
      </dgm:t>
    </dgm:pt>
    <dgm:pt modelId="{55ACF579-A996-4E2C-A9A8-1AB2EF4B91B5}" type="sibTrans" cxnId="{0136AB21-4A7C-4B66-857F-826F489B37B3}">
      <dgm:prSet/>
      <dgm:spPr/>
      <dgm:t>
        <a:bodyPr/>
        <a:lstStyle/>
        <a:p>
          <a:endParaRPr lang="en-US"/>
        </a:p>
      </dgm:t>
    </dgm:pt>
    <dgm:pt modelId="{464CCA1D-B43C-48B2-98E7-8361E974910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Troy High School Athletics:</a:t>
          </a:r>
        </a:p>
      </dgm:t>
    </dgm:pt>
    <dgm:pt modelId="{24752972-6EB0-4C30-8C93-1E575C5B254B}" type="parTrans" cxnId="{5EEE33FA-029E-4A09-8D7E-CF486932D2B8}">
      <dgm:prSet/>
      <dgm:spPr/>
      <dgm:t>
        <a:bodyPr/>
        <a:lstStyle/>
        <a:p>
          <a:endParaRPr lang="en-US"/>
        </a:p>
      </dgm:t>
    </dgm:pt>
    <dgm:pt modelId="{4A4F7425-6227-4558-ABDC-54646C5BC636}" type="sibTrans" cxnId="{5EEE33FA-029E-4A09-8D7E-CF486932D2B8}">
      <dgm:prSet/>
      <dgm:spPr/>
      <dgm:t>
        <a:bodyPr/>
        <a:lstStyle/>
        <a:p>
          <a:endParaRPr lang="en-US"/>
        </a:p>
      </dgm:t>
    </dgm:pt>
    <dgm:pt modelId="{D4571678-FE8B-4BD0-9F45-06E58BAB20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Troy High English Summer Reading:</a:t>
          </a:r>
        </a:p>
      </dgm:t>
    </dgm:pt>
    <dgm:pt modelId="{6ACDB071-51C4-4C8C-B8A6-9EC331B3EC97}" type="parTrans" cxnId="{31742D73-191F-4911-BEA9-9542495A3E8B}">
      <dgm:prSet/>
      <dgm:spPr/>
      <dgm:t>
        <a:bodyPr/>
        <a:lstStyle/>
        <a:p>
          <a:endParaRPr lang="en-US"/>
        </a:p>
      </dgm:t>
    </dgm:pt>
    <dgm:pt modelId="{C7F492DD-5403-44A4-8F1C-3505E9CD8EF5}" type="sibTrans" cxnId="{31742D73-191F-4911-BEA9-9542495A3E8B}">
      <dgm:prSet/>
      <dgm:spPr/>
      <dgm:t>
        <a:bodyPr/>
        <a:lstStyle/>
        <a:p>
          <a:endParaRPr lang="en-US"/>
        </a:p>
      </dgm:t>
    </dgm:pt>
    <dgm:pt modelId="{F509AE1B-3687-47F2-920B-740112BA17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F33E1189-33A5-4E92-A3A0-92E869B97D90}" type="parTrans" cxnId="{2C9640EB-DA0C-4F3C-8142-C341144BB87A}">
      <dgm:prSet/>
      <dgm:spPr/>
      <dgm:t>
        <a:bodyPr/>
        <a:lstStyle/>
        <a:p>
          <a:endParaRPr lang="en-US"/>
        </a:p>
      </dgm:t>
    </dgm:pt>
    <dgm:pt modelId="{EABA7A01-0634-4EBE-B4B7-2AA1229B5938}" type="sibTrans" cxnId="{2C9640EB-DA0C-4F3C-8142-C341144BB87A}">
      <dgm:prSet/>
      <dgm:spPr/>
      <dgm:t>
        <a:bodyPr/>
        <a:lstStyle/>
        <a:p>
          <a:endParaRPr lang="en-US"/>
        </a:p>
      </dgm:t>
    </dgm:pt>
    <dgm:pt modelId="{8AFBA7F2-55C9-4CC0-94ED-4466C26CAC6B}" type="pres">
      <dgm:prSet presAssocID="{6A7F3549-67DF-4B9B-B6A8-7CF39AC9394A}" presName="root" presStyleCnt="0">
        <dgm:presLayoutVars>
          <dgm:dir/>
          <dgm:resizeHandles val="exact"/>
        </dgm:presLayoutVars>
      </dgm:prSet>
      <dgm:spPr/>
    </dgm:pt>
    <dgm:pt modelId="{26104BA2-5556-470D-B73C-B32070ED2644}" type="pres">
      <dgm:prSet presAssocID="{48782A09-AB67-49D2-A5E6-809312962247}" presName="compNode" presStyleCnt="0"/>
      <dgm:spPr/>
    </dgm:pt>
    <dgm:pt modelId="{DEB903D1-5AF4-4964-951D-8D103ADBF59B}" type="pres">
      <dgm:prSet presAssocID="{48782A09-AB67-49D2-A5E6-809312962247}" presName="iconBgRect" presStyleLbl="bgShp" presStyleIdx="0" presStyleCnt="7" custLinFactNeighborX="701" custLinFactNeighborY="-23651"/>
      <dgm:spPr/>
    </dgm:pt>
    <dgm:pt modelId="{6DE7F0B4-3B9A-42CC-932B-EC83D9D2F6DF}" type="pres">
      <dgm:prSet presAssocID="{48782A09-AB67-49D2-A5E6-80931296224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EFB5A4B-5BB8-4348-9ABE-D081349A89A8}" type="pres">
      <dgm:prSet presAssocID="{48782A09-AB67-49D2-A5E6-809312962247}" presName="spaceRect" presStyleCnt="0"/>
      <dgm:spPr/>
    </dgm:pt>
    <dgm:pt modelId="{4709540C-BD97-4770-8C87-2657E4FCD2F8}" type="pres">
      <dgm:prSet presAssocID="{48782A09-AB67-49D2-A5E6-809312962247}" presName="textRect" presStyleLbl="revTx" presStyleIdx="0" presStyleCnt="7" custScaleY="200904" custLinFactNeighborX="1103" custLinFactNeighborY="-32109">
        <dgm:presLayoutVars>
          <dgm:chMax val="1"/>
          <dgm:chPref val="1"/>
        </dgm:presLayoutVars>
      </dgm:prSet>
      <dgm:spPr/>
    </dgm:pt>
    <dgm:pt modelId="{9DF90D63-287C-4DA4-933C-C3ABFE5A4757}" type="pres">
      <dgm:prSet presAssocID="{4A288C83-9C23-4538-BF56-D42AF996925F}" presName="sibTrans" presStyleCnt="0"/>
      <dgm:spPr/>
    </dgm:pt>
    <dgm:pt modelId="{4799AA4B-625C-4C2A-BD76-13522622DBE0}" type="pres">
      <dgm:prSet presAssocID="{2D4C9DC3-6925-41C8-A00A-DB1FBE779C36}" presName="compNode" presStyleCnt="0"/>
      <dgm:spPr/>
    </dgm:pt>
    <dgm:pt modelId="{A4FDF9CE-A2F8-4F21-9677-3B2185E2E7B4}" type="pres">
      <dgm:prSet presAssocID="{2D4C9DC3-6925-41C8-A00A-DB1FBE779C36}" presName="iconBgRect" presStyleLbl="bgShp" presStyleIdx="1" presStyleCnt="7" custLinFactNeighborX="-4427" custLinFactNeighborY="-33698"/>
      <dgm:spPr/>
    </dgm:pt>
    <dgm:pt modelId="{005575EF-16EF-4202-8B42-6082101E5FAC}" type="pres">
      <dgm:prSet presAssocID="{2D4C9DC3-6925-41C8-A00A-DB1FBE779C36}" presName="iconRect" presStyleLbl="node1" presStyleIdx="1" presStyleCnt="7" custLinFactNeighborY="-391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ch umbrella"/>
        </a:ext>
      </dgm:extLst>
    </dgm:pt>
    <dgm:pt modelId="{B8572578-C881-4BD8-89E0-5059C5F5C256}" type="pres">
      <dgm:prSet presAssocID="{2D4C9DC3-6925-41C8-A00A-DB1FBE779C36}" presName="spaceRect" presStyleCnt="0"/>
      <dgm:spPr/>
    </dgm:pt>
    <dgm:pt modelId="{D1221A59-E2F5-4E0B-8F15-BD7BA17CA224}" type="pres">
      <dgm:prSet presAssocID="{2D4C9DC3-6925-41C8-A00A-DB1FBE779C36}" presName="textRect" presStyleLbl="revTx" presStyleIdx="1" presStyleCnt="7" custScaleY="134416" custLinFactNeighborX="138" custLinFactNeighborY="-15487">
        <dgm:presLayoutVars>
          <dgm:chMax val="1"/>
          <dgm:chPref val="1"/>
        </dgm:presLayoutVars>
      </dgm:prSet>
      <dgm:spPr/>
    </dgm:pt>
    <dgm:pt modelId="{6F17F838-C955-4A6D-87D0-81B524EBB614}" type="pres">
      <dgm:prSet presAssocID="{9C02E4BA-64E1-455C-9FBA-5C902CD28148}" presName="sibTrans" presStyleCnt="0"/>
      <dgm:spPr/>
    </dgm:pt>
    <dgm:pt modelId="{09E7521E-2E40-4DB8-9BC3-8EF42E699FF4}" type="pres">
      <dgm:prSet presAssocID="{E998BCAF-C668-4EE2-B259-28F8EEC22131}" presName="compNode" presStyleCnt="0"/>
      <dgm:spPr/>
    </dgm:pt>
    <dgm:pt modelId="{B990B0C5-553E-499A-A98F-F46F5B609EB5}" type="pres">
      <dgm:prSet presAssocID="{E998BCAF-C668-4EE2-B259-28F8EEC22131}" presName="iconBgRect" presStyleLbl="bgShp" presStyleIdx="2" presStyleCnt="7" custLinFactNeighborX="-13858" custLinFactNeighborY="-32290"/>
      <dgm:spPr/>
    </dgm:pt>
    <dgm:pt modelId="{FA4CE8FE-F616-4B66-A18A-EDB8FB93E6ED}" type="pres">
      <dgm:prSet presAssocID="{E998BCAF-C668-4EE2-B259-28F8EEC22131}" presName="iconRect" presStyleLbl="node1" presStyleIdx="2" presStyleCnt="7" custLinFactNeighborX="2394" custLinFactNeighborY="-4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EB150229-0FB4-448A-8E84-4BC16C9537B7}" type="pres">
      <dgm:prSet presAssocID="{E998BCAF-C668-4EE2-B259-28F8EEC22131}" presName="spaceRect" presStyleCnt="0"/>
      <dgm:spPr/>
    </dgm:pt>
    <dgm:pt modelId="{D69A8C71-DECF-4DA0-A85F-331780D42623}" type="pres">
      <dgm:prSet presAssocID="{E998BCAF-C668-4EE2-B259-28F8EEC22131}" presName="textRect" presStyleLbl="revTx" presStyleIdx="2" presStyleCnt="7" custLinFactNeighborX="-3587" custLinFactNeighborY="-36149">
        <dgm:presLayoutVars>
          <dgm:chMax val="1"/>
          <dgm:chPref val="1"/>
        </dgm:presLayoutVars>
      </dgm:prSet>
      <dgm:spPr/>
    </dgm:pt>
    <dgm:pt modelId="{2A58A031-48E0-46C3-AF66-306B3F60E836}" type="pres">
      <dgm:prSet presAssocID="{9D683ED8-4807-4197-8430-DE808B9E533D}" presName="sibTrans" presStyleCnt="0"/>
      <dgm:spPr/>
    </dgm:pt>
    <dgm:pt modelId="{0594B543-543D-417F-9F16-B57F9E52B97C}" type="pres">
      <dgm:prSet presAssocID="{B72A0437-DAE9-4C36-A1A5-68B2D33AB9D6}" presName="compNode" presStyleCnt="0"/>
      <dgm:spPr/>
    </dgm:pt>
    <dgm:pt modelId="{4D7FD6F2-CA05-419E-89B0-3479A717A3C8}" type="pres">
      <dgm:prSet presAssocID="{B72A0437-DAE9-4C36-A1A5-68B2D33AB9D6}" presName="iconBgRect" presStyleLbl="bgShp" presStyleIdx="3" presStyleCnt="7" custLinFactNeighborX="-561" custLinFactNeighborY="-27436"/>
      <dgm:spPr/>
    </dgm:pt>
    <dgm:pt modelId="{B9755ABC-4FCE-452F-B0A9-AFEA96A019DF}" type="pres">
      <dgm:prSet presAssocID="{B72A0437-DAE9-4C36-A1A5-68B2D33AB9D6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8D92A3AB-0A75-4D4E-9BBA-26EFD417AF57}" type="pres">
      <dgm:prSet presAssocID="{B72A0437-DAE9-4C36-A1A5-68B2D33AB9D6}" presName="spaceRect" presStyleCnt="0"/>
      <dgm:spPr/>
    </dgm:pt>
    <dgm:pt modelId="{D7FD43B1-14A6-4DB8-BF8C-60A5F954CD6E}" type="pres">
      <dgm:prSet presAssocID="{B72A0437-DAE9-4C36-A1A5-68B2D33AB9D6}" presName="textRect" presStyleLbl="revTx" presStyleIdx="3" presStyleCnt="7" custLinFactNeighborX="544" custLinFactNeighborY="-31991">
        <dgm:presLayoutVars>
          <dgm:chMax val="1"/>
          <dgm:chPref val="1"/>
        </dgm:presLayoutVars>
      </dgm:prSet>
      <dgm:spPr/>
    </dgm:pt>
    <dgm:pt modelId="{5051793A-6345-46ED-88F3-787B7A898086}" type="pres">
      <dgm:prSet presAssocID="{55ACF579-A996-4E2C-A9A8-1AB2EF4B91B5}" presName="sibTrans" presStyleCnt="0"/>
      <dgm:spPr/>
    </dgm:pt>
    <dgm:pt modelId="{B70A65E7-3DFC-47AF-96A2-7E288FB95292}" type="pres">
      <dgm:prSet presAssocID="{464CCA1D-B43C-48B2-98E7-8361E974910A}" presName="compNode" presStyleCnt="0"/>
      <dgm:spPr/>
    </dgm:pt>
    <dgm:pt modelId="{27EA1E39-D689-4EF8-B49A-0348396CAFC4}" type="pres">
      <dgm:prSet presAssocID="{464CCA1D-B43C-48B2-98E7-8361E974910A}" presName="iconBgRect" presStyleLbl="bgShp" presStyleIdx="4" presStyleCnt="7" custLinFactNeighborX="3158" custLinFactNeighborY="-27436"/>
      <dgm:spPr/>
    </dgm:pt>
    <dgm:pt modelId="{9E9880D5-011C-4A17-937D-F960C7F332EC}" type="pres">
      <dgm:prSet presAssocID="{464CCA1D-B43C-48B2-98E7-8361E974910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AF5114E8-FDE9-4532-B2FF-000E41318E52}" type="pres">
      <dgm:prSet presAssocID="{464CCA1D-B43C-48B2-98E7-8361E974910A}" presName="spaceRect" presStyleCnt="0"/>
      <dgm:spPr/>
    </dgm:pt>
    <dgm:pt modelId="{0533F289-24F1-4054-B17F-B09B507B7C49}" type="pres">
      <dgm:prSet presAssocID="{464CCA1D-B43C-48B2-98E7-8361E974910A}" presName="textRect" presStyleLbl="revTx" presStyleIdx="4" presStyleCnt="7" custLinFactNeighborX="1307" custLinFactNeighborY="-51548">
        <dgm:presLayoutVars>
          <dgm:chMax val="1"/>
          <dgm:chPref val="1"/>
        </dgm:presLayoutVars>
      </dgm:prSet>
      <dgm:spPr/>
    </dgm:pt>
    <dgm:pt modelId="{3B9BF2B3-E998-4DCF-9858-200ECF0ADE17}" type="pres">
      <dgm:prSet presAssocID="{4A4F7425-6227-4558-ABDC-54646C5BC636}" presName="sibTrans" presStyleCnt="0"/>
      <dgm:spPr/>
    </dgm:pt>
    <dgm:pt modelId="{9AC5120F-1DA7-42D8-8EE5-29C5A203F1CE}" type="pres">
      <dgm:prSet presAssocID="{D4571678-FE8B-4BD0-9F45-06E58BAB20E4}" presName="compNode" presStyleCnt="0"/>
      <dgm:spPr/>
    </dgm:pt>
    <dgm:pt modelId="{713E7892-8AA4-4F45-A9D2-1DEA9B9A44BC}" type="pres">
      <dgm:prSet presAssocID="{D4571678-FE8B-4BD0-9F45-06E58BAB20E4}" presName="iconBgRect" presStyleLbl="bgShp" presStyleIdx="5" presStyleCnt="7" custLinFactNeighborX="3326" custLinFactNeighborY="-13866"/>
      <dgm:spPr/>
    </dgm:pt>
    <dgm:pt modelId="{40854C65-6691-442A-A94B-F0D9E8FA5747}" type="pres">
      <dgm:prSet presAssocID="{D4571678-FE8B-4BD0-9F45-06E58BAB20E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A651661B-D032-415C-98AC-C7BFA0DAF3A5}" type="pres">
      <dgm:prSet presAssocID="{D4571678-FE8B-4BD0-9F45-06E58BAB20E4}" presName="spaceRect" presStyleCnt="0"/>
      <dgm:spPr/>
    </dgm:pt>
    <dgm:pt modelId="{C6AADF86-F15E-4D58-8C64-74D9DD7F0007}" type="pres">
      <dgm:prSet presAssocID="{D4571678-FE8B-4BD0-9F45-06E58BAB20E4}" presName="textRect" presStyleLbl="revTx" presStyleIdx="5" presStyleCnt="7" custScaleY="102027" custLinFactNeighborX="5261" custLinFactNeighborY="-46319">
        <dgm:presLayoutVars>
          <dgm:chMax val="1"/>
          <dgm:chPref val="1"/>
        </dgm:presLayoutVars>
      </dgm:prSet>
      <dgm:spPr/>
    </dgm:pt>
    <dgm:pt modelId="{7B776D92-0FE4-4729-BF3F-FDC418BB1F6F}" type="pres">
      <dgm:prSet presAssocID="{C7F492DD-5403-44A4-8F1C-3505E9CD8EF5}" presName="sibTrans" presStyleCnt="0"/>
      <dgm:spPr/>
    </dgm:pt>
    <dgm:pt modelId="{B5461527-B09B-4A5B-802F-FE0F46D9F99C}" type="pres">
      <dgm:prSet presAssocID="{F509AE1B-3687-47F2-920B-740112BA17C6}" presName="compNode" presStyleCnt="0"/>
      <dgm:spPr/>
    </dgm:pt>
    <dgm:pt modelId="{87556F11-AF4E-4675-A2A9-D1361CB5A0F5}" type="pres">
      <dgm:prSet presAssocID="{F509AE1B-3687-47F2-920B-740112BA17C6}" presName="iconBgRect" presStyleLbl="bgShp" presStyleIdx="6" presStyleCnt="7" custFlipVert="1" custFlipHor="1" custScaleX="38684" custScaleY="18387" custLinFactY="40681" custLinFactNeighborX="34735" custLinFactNeighborY="100000"/>
      <dgm:spPr>
        <a:prstGeom prst="heart">
          <a:avLst/>
        </a:prstGeom>
        <a:solidFill>
          <a:srgbClr val="FF0000"/>
        </a:solidFill>
        <a:effectLst>
          <a:outerShdw blurRad="50800" dist="50800" dir="5400000" algn="ctr" rotWithShape="0">
            <a:srgbClr val="FF0000"/>
          </a:outerShdw>
        </a:effectLst>
      </dgm:spPr>
    </dgm:pt>
    <dgm:pt modelId="{495890A1-0300-4726-B2FB-0D95C2967030}" type="pres">
      <dgm:prSet presAssocID="{F509AE1B-3687-47F2-920B-740112BA17C6}" presName="iconRect" presStyleLbl="node1" presStyleIdx="6" presStyleCnt="7" custAng="0" custFlipVert="0" custFlipHor="1" custScaleX="10961" custScaleY="149690" custLinFactX="-6231" custLinFactNeighborX="-100000" custLinFactNeighborY="-38895"/>
      <dgm:spPr>
        <a:blipFill>
          <a:blip xmlns:r="http://schemas.openxmlformats.org/officeDocument/2006/relationships"/>
          <a:srcRect/>
          <a:stretch>
            <a:fillRect l="-42000" r="-42000"/>
          </a:stretch>
        </a:blipFill>
        <a:ln>
          <a:noFill/>
        </a:ln>
      </dgm:spPr>
    </dgm:pt>
    <dgm:pt modelId="{9A191EAF-258D-4A78-BAE1-C8DB0ECD5B71}" type="pres">
      <dgm:prSet presAssocID="{F509AE1B-3687-47F2-920B-740112BA17C6}" presName="spaceRect" presStyleCnt="0"/>
      <dgm:spPr/>
    </dgm:pt>
    <dgm:pt modelId="{C9D052AE-C67E-44BF-8B60-A4B959077E68}" type="pres">
      <dgm:prSet presAssocID="{F509AE1B-3687-47F2-920B-740112BA17C6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7EC6E908-57F5-492A-A64B-DB2BF6660202}" type="presOf" srcId="{48782A09-AB67-49D2-A5E6-809312962247}" destId="{4709540C-BD97-4770-8C87-2657E4FCD2F8}" srcOrd="0" destOrd="0" presId="urn:microsoft.com/office/officeart/2018/5/layout/IconCircleLabelList"/>
    <dgm:cxn modelId="{589C9119-02EE-4269-ACF7-567F2A4B3A4D}" type="presOf" srcId="{D4571678-FE8B-4BD0-9F45-06E58BAB20E4}" destId="{C6AADF86-F15E-4D58-8C64-74D9DD7F0007}" srcOrd="0" destOrd="0" presId="urn:microsoft.com/office/officeart/2018/5/layout/IconCircleLabelList"/>
    <dgm:cxn modelId="{2707D61A-9516-485C-A703-323BB1462262}" type="presOf" srcId="{464CCA1D-B43C-48B2-98E7-8361E974910A}" destId="{0533F289-24F1-4054-B17F-B09B507B7C49}" srcOrd="0" destOrd="0" presId="urn:microsoft.com/office/officeart/2018/5/layout/IconCircleLabelList"/>
    <dgm:cxn modelId="{0136AB21-4A7C-4B66-857F-826F489B37B3}" srcId="{6A7F3549-67DF-4B9B-B6A8-7CF39AC9394A}" destId="{B72A0437-DAE9-4C36-A1A5-68B2D33AB9D6}" srcOrd="3" destOrd="0" parTransId="{1FCEA054-FC75-42EF-A1B9-2A2B223F8ACE}" sibTransId="{55ACF579-A996-4E2C-A9A8-1AB2EF4B91B5}"/>
    <dgm:cxn modelId="{9C090750-A644-4DCE-A314-72B29655C09A}" type="presOf" srcId="{6A7F3549-67DF-4B9B-B6A8-7CF39AC9394A}" destId="{8AFBA7F2-55C9-4CC0-94ED-4466C26CAC6B}" srcOrd="0" destOrd="0" presId="urn:microsoft.com/office/officeart/2018/5/layout/IconCircleLabelList"/>
    <dgm:cxn modelId="{31742D73-191F-4911-BEA9-9542495A3E8B}" srcId="{6A7F3549-67DF-4B9B-B6A8-7CF39AC9394A}" destId="{D4571678-FE8B-4BD0-9F45-06E58BAB20E4}" srcOrd="5" destOrd="0" parTransId="{6ACDB071-51C4-4C8C-B8A6-9EC331B3EC97}" sibTransId="{C7F492DD-5403-44A4-8F1C-3505E9CD8EF5}"/>
    <dgm:cxn modelId="{2C2EC880-FC78-43B5-BDD9-40B489BC9704}" type="presOf" srcId="{2D4C9DC3-6925-41C8-A00A-DB1FBE779C36}" destId="{D1221A59-E2F5-4E0B-8F15-BD7BA17CA224}" srcOrd="0" destOrd="0" presId="urn:microsoft.com/office/officeart/2018/5/layout/IconCircleLabelList"/>
    <dgm:cxn modelId="{1142AF9C-5E66-4354-A02F-B5FB9F9224C9}" type="presOf" srcId="{F509AE1B-3687-47F2-920B-740112BA17C6}" destId="{C9D052AE-C67E-44BF-8B60-A4B959077E68}" srcOrd="0" destOrd="0" presId="urn:microsoft.com/office/officeart/2018/5/layout/IconCircleLabelList"/>
    <dgm:cxn modelId="{8E8123A5-95BF-4D18-BEB8-B7581A825537}" srcId="{6A7F3549-67DF-4B9B-B6A8-7CF39AC9394A}" destId="{2D4C9DC3-6925-41C8-A00A-DB1FBE779C36}" srcOrd="1" destOrd="0" parTransId="{757BB2A8-1505-4260-956E-66FA38F63D08}" sibTransId="{9C02E4BA-64E1-455C-9FBA-5C902CD28148}"/>
    <dgm:cxn modelId="{6858EFB2-F123-4422-8422-5BB61A3F3824}" srcId="{6A7F3549-67DF-4B9B-B6A8-7CF39AC9394A}" destId="{E998BCAF-C668-4EE2-B259-28F8EEC22131}" srcOrd="2" destOrd="0" parTransId="{DBB5ADE6-0DB4-42AE-9A67-A0FB29225FDB}" sibTransId="{9D683ED8-4807-4197-8430-DE808B9E533D}"/>
    <dgm:cxn modelId="{37312AB9-8FBA-4690-959B-2E7544E9B993}" type="presOf" srcId="{B72A0437-DAE9-4C36-A1A5-68B2D33AB9D6}" destId="{D7FD43B1-14A6-4DB8-BF8C-60A5F954CD6E}" srcOrd="0" destOrd="0" presId="urn:microsoft.com/office/officeart/2018/5/layout/IconCircleLabelList"/>
    <dgm:cxn modelId="{FDAC95E6-B33D-4ABD-A8C2-B2B138B9224A}" srcId="{6A7F3549-67DF-4B9B-B6A8-7CF39AC9394A}" destId="{48782A09-AB67-49D2-A5E6-809312962247}" srcOrd="0" destOrd="0" parTransId="{311D49F2-6899-4979-AE28-E8BD201E90DD}" sibTransId="{4A288C83-9C23-4538-BF56-D42AF996925F}"/>
    <dgm:cxn modelId="{2C9640EB-DA0C-4F3C-8142-C341144BB87A}" srcId="{6A7F3549-67DF-4B9B-B6A8-7CF39AC9394A}" destId="{F509AE1B-3687-47F2-920B-740112BA17C6}" srcOrd="6" destOrd="0" parTransId="{F33E1189-33A5-4E92-A3A0-92E869B97D90}" sibTransId="{EABA7A01-0634-4EBE-B4B7-2AA1229B5938}"/>
    <dgm:cxn modelId="{5ACA50ED-24E0-48A8-9463-FC310BB2326F}" type="presOf" srcId="{E998BCAF-C668-4EE2-B259-28F8EEC22131}" destId="{D69A8C71-DECF-4DA0-A85F-331780D42623}" srcOrd="0" destOrd="0" presId="urn:microsoft.com/office/officeart/2018/5/layout/IconCircleLabelList"/>
    <dgm:cxn modelId="{5EEE33FA-029E-4A09-8D7E-CF486932D2B8}" srcId="{6A7F3549-67DF-4B9B-B6A8-7CF39AC9394A}" destId="{464CCA1D-B43C-48B2-98E7-8361E974910A}" srcOrd="4" destOrd="0" parTransId="{24752972-6EB0-4C30-8C93-1E575C5B254B}" sibTransId="{4A4F7425-6227-4558-ABDC-54646C5BC636}"/>
    <dgm:cxn modelId="{C4566F54-B203-4C74-9711-FF81D441509B}" type="presParOf" srcId="{8AFBA7F2-55C9-4CC0-94ED-4466C26CAC6B}" destId="{26104BA2-5556-470D-B73C-B32070ED2644}" srcOrd="0" destOrd="0" presId="urn:microsoft.com/office/officeart/2018/5/layout/IconCircleLabelList"/>
    <dgm:cxn modelId="{7D3A562C-4B00-40CA-ADA2-9A60B16E220D}" type="presParOf" srcId="{26104BA2-5556-470D-B73C-B32070ED2644}" destId="{DEB903D1-5AF4-4964-951D-8D103ADBF59B}" srcOrd="0" destOrd="0" presId="urn:microsoft.com/office/officeart/2018/5/layout/IconCircleLabelList"/>
    <dgm:cxn modelId="{C1B2B3E3-F507-410C-A771-4C5B6A7AA975}" type="presParOf" srcId="{26104BA2-5556-470D-B73C-B32070ED2644}" destId="{6DE7F0B4-3B9A-42CC-932B-EC83D9D2F6DF}" srcOrd="1" destOrd="0" presId="urn:microsoft.com/office/officeart/2018/5/layout/IconCircleLabelList"/>
    <dgm:cxn modelId="{10F3E1A3-4879-46E8-8E4E-0E34A9636E0F}" type="presParOf" srcId="{26104BA2-5556-470D-B73C-B32070ED2644}" destId="{6EFB5A4B-5BB8-4348-9ABE-D081349A89A8}" srcOrd="2" destOrd="0" presId="urn:microsoft.com/office/officeart/2018/5/layout/IconCircleLabelList"/>
    <dgm:cxn modelId="{759144E0-E274-4854-B40A-7238AD31F158}" type="presParOf" srcId="{26104BA2-5556-470D-B73C-B32070ED2644}" destId="{4709540C-BD97-4770-8C87-2657E4FCD2F8}" srcOrd="3" destOrd="0" presId="urn:microsoft.com/office/officeart/2018/5/layout/IconCircleLabelList"/>
    <dgm:cxn modelId="{F70502B3-0B4E-4939-B3C3-FD9AEB36C161}" type="presParOf" srcId="{8AFBA7F2-55C9-4CC0-94ED-4466C26CAC6B}" destId="{9DF90D63-287C-4DA4-933C-C3ABFE5A4757}" srcOrd="1" destOrd="0" presId="urn:microsoft.com/office/officeart/2018/5/layout/IconCircleLabelList"/>
    <dgm:cxn modelId="{FF8D1ECC-EB94-4674-BAF3-7591F1C26349}" type="presParOf" srcId="{8AFBA7F2-55C9-4CC0-94ED-4466C26CAC6B}" destId="{4799AA4B-625C-4C2A-BD76-13522622DBE0}" srcOrd="2" destOrd="0" presId="urn:microsoft.com/office/officeart/2018/5/layout/IconCircleLabelList"/>
    <dgm:cxn modelId="{30976D41-DE68-4BD2-9BF5-E82BAB0C2680}" type="presParOf" srcId="{4799AA4B-625C-4C2A-BD76-13522622DBE0}" destId="{A4FDF9CE-A2F8-4F21-9677-3B2185E2E7B4}" srcOrd="0" destOrd="0" presId="urn:microsoft.com/office/officeart/2018/5/layout/IconCircleLabelList"/>
    <dgm:cxn modelId="{9EF97A0E-D8E7-4165-8100-5C7CFE973F62}" type="presParOf" srcId="{4799AA4B-625C-4C2A-BD76-13522622DBE0}" destId="{005575EF-16EF-4202-8B42-6082101E5FAC}" srcOrd="1" destOrd="0" presId="urn:microsoft.com/office/officeart/2018/5/layout/IconCircleLabelList"/>
    <dgm:cxn modelId="{1862203F-2358-4B40-A0ED-2D07634AA9F8}" type="presParOf" srcId="{4799AA4B-625C-4C2A-BD76-13522622DBE0}" destId="{B8572578-C881-4BD8-89E0-5059C5F5C256}" srcOrd="2" destOrd="0" presId="urn:microsoft.com/office/officeart/2018/5/layout/IconCircleLabelList"/>
    <dgm:cxn modelId="{8C577D1D-C7C8-4EC3-9503-05DD89E5BF76}" type="presParOf" srcId="{4799AA4B-625C-4C2A-BD76-13522622DBE0}" destId="{D1221A59-E2F5-4E0B-8F15-BD7BA17CA224}" srcOrd="3" destOrd="0" presId="urn:microsoft.com/office/officeart/2018/5/layout/IconCircleLabelList"/>
    <dgm:cxn modelId="{A9717CC0-7EF2-4407-914C-7320B19D9BCA}" type="presParOf" srcId="{8AFBA7F2-55C9-4CC0-94ED-4466C26CAC6B}" destId="{6F17F838-C955-4A6D-87D0-81B524EBB614}" srcOrd="3" destOrd="0" presId="urn:microsoft.com/office/officeart/2018/5/layout/IconCircleLabelList"/>
    <dgm:cxn modelId="{3F0DCB97-6D9F-4473-9D48-7210A67642F9}" type="presParOf" srcId="{8AFBA7F2-55C9-4CC0-94ED-4466C26CAC6B}" destId="{09E7521E-2E40-4DB8-9BC3-8EF42E699FF4}" srcOrd="4" destOrd="0" presId="urn:microsoft.com/office/officeart/2018/5/layout/IconCircleLabelList"/>
    <dgm:cxn modelId="{A1D1426D-E52C-4FE9-A861-40665683C00E}" type="presParOf" srcId="{09E7521E-2E40-4DB8-9BC3-8EF42E699FF4}" destId="{B990B0C5-553E-499A-A98F-F46F5B609EB5}" srcOrd="0" destOrd="0" presId="urn:microsoft.com/office/officeart/2018/5/layout/IconCircleLabelList"/>
    <dgm:cxn modelId="{E1F7D20F-6333-4102-B3DE-22E633FC39C2}" type="presParOf" srcId="{09E7521E-2E40-4DB8-9BC3-8EF42E699FF4}" destId="{FA4CE8FE-F616-4B66-A18A-EDB8FB93E6ED}" srcOrd="1" destOrd="0" presId="urn:microsoft.com/office/officeart/2018/5/layout/IconCircleLabelList"/>
    <dgm:cxn modelId="{34090000-9FE7-48D9-A649-BE36BF83CAA9}" type="presParOf" srcId="{09E7521E-2E40-4DB8-9BC3-8EF42E699FF4}" destId="{EB150229-0FB4-448A-8E84-4BC16C9537B7}" srcOrd="2" destOrd="0" presId="urn:microsoft.com/office/officeart/2018/5/layout/IconCircleLabelList"/>
    <dgm:cxn modelId="{1C49269B-111A-426C-9378-8A9EF2E718CB}" type="presParOf" srcId="{09E7521E-2E40-4DB8-9BC3-8EF42E699FF4}" destId="{D69A8C71-DECF-4DA0-A85F-331780D42623}" srcOrd="3" destOrd="0" presId="urn:microsoft.com/office/officeart/2018/5/layout/IconCircleLabelList"/>
    <dgm:cxn modelId="{91DA5671-F427-4E68-8022-454BAF8ADCF9}" type="presParOf" srcId="{8AFBA7F2-55C9-4CC0-94ED-4466C26CAC6B}" destId="{2A58A031-48E0-46C3-AF66-306B3F60E836}" srcOrd="5" destOrd="0" presId="urn:microsoft.com/office/officeart/2018/5/layout/IconCircleLabelList"/>
    <dgm:cxn modelId="{B4EFBC90-5C21-4E7E-B611-2E21EF380CE9}" type="presParOf" srcId="{8AFBA7F2-55C9-4CC0-94ED-4466C26CAC6B}" destId="{0594B543-543D-417F-9F16-B57F9E52B97C}" srcOrd="6" destOrd="0" presId="urn:microsoft.com/office/officeart/2018/5/layout/IconCircleLabelList"/>
    <dgm:cxn modelId="{AB0CEBCD-F673-48F9-A1D3-1B51232697DB}" type="presParOf" srcId="{0594B543-543D-417F-9F16-B57F9E52B97C}" destId="{4D7FD6F2-CA05-419E-89B0-3479A717A3C8}" srcOrd="0" destOrd="0" presId="urn:microsoft.com/office/officeart/2018/5/layout/IconCircleLabelList"/>
    <dgm:cxn modelId="{90924393-973A-4546-AEE9-A3ECE6A00112}" type="presParOf" srcId="{0594B543-543D-417F-9F16-B57F9E52B97C}" destId="{B9755ABC-4FCE-452F-B0A9-AFEA96A019DF}" srcOrd="1" destOrd="0" presId="urn:microsoft.com/office/officeart/2018/5/layout/IconCircleLabelList"/>
    <dgm:cxn modelId="{27CA5481-2FDF-4450-BF5A-228DD9989FA9}" type="presParOf" srcId="{0594B543-543D-417F-9F16-B57F9E52B97C}" destId="{8D92A3AB-0A75-4D4E-9BBA-26EFD417AF57}" srcOrd="2" destOrd="0" presId="urn:microsoft.com/office/officeart/2018/5/layout/IconCircleLabelList"/>
    <dgm:cxn modelId="{18D409EE-BC42-476C-9B3B-C1F420839CD5}" type="presParOf" srcId="{0594B543-543D-417F-9F16-B57F9E52B97C}" destId="{D7FD43B1-14A6-4DB8-BF8C-60A5F954CD6E}" srcOrd="3" destOrd="0" presId="urn:microsoft.com/office/officeart/2018/5/layout/IconCircleLabelList"/>
    <dgm:cxn modelId="{E17F3961-8F51-4598-BC47-DC6EE146245A}" type="presParOf" srcId="{8AFBA7F2-55C9-4CC0-94ED-4466C26CAC6B}" destId="{5051793A-6345-46ED-88F3-787B7A898086}" srcOrd="7" destOrd="0" presId="urn:microsoft.com/office/officeart/2018/5/layout/IconCircleLabelList"/>
    <dgm:cxn modelId="{9717172C-1486-4B59-814D-6C027B0E70F3}" type="presParOf" srcId="{8AFBA7F2-55C9-4CC0-94ED-4466C26CAC6B}" destId="{B70A65E7-3DFC-47AF-96A2-7E288FB95292}" srcOrd="8" destOrd="0" presId="urn:microsoft.com/office/officeart/2018/5/layout/IconCircleLabelList"/>
    <dgm:cxn modelId="{87234C13-ADA0-4658-8F72-C5155E094FA0}" type="presParOf" srcId="{B70A65E7-3DFC-47AF-96A2-7E288FB95292}" destId="{27EA1E39-D689-4EF8-B49A-0348396CAFC4}" srcOrd="0" destOrd="0" presId="urn:microsoft.com/office/officeart/2018/5/layout/IconCircleLabelList"/>
    <dgm:cxn modelId="{42D53431-4928-4DFA-82FE-A580DB16B0ED}" type="presParOf" srcId="{B70A65E7-3DFC-47AF-96A2-7E288FB95292}" destId="{9E9880D5-011C-4A17-937D-F960C7F332EC}" srcOrd="1" destOrd="0" presId="urn:microsoft.com/office/officeart/2018/5/layout/IconCircleLabelList"/>
    <dgm:cxn modelId="{85936E6F-999D-4539-BFC7-C2A7233EA08A}" type="presParOf" srcId="{B70A65E7-3DFC-47AF-96A2-7E288FB95292}" destId="{AF5114E8-FDE9-4532-B2FF-000E41318E52}" srcOrd="2" destOrd="0" presId="urn:microsoft.com/office/officeart/2018/5/layout/IconCircleLabelList"/>
    <dgm:cxn modelId="{62F377F4-9921-4C6B-8D40-A810478E3685}" type="presParOf" srcId="{B70A65E7-3DFC-47AF-96A2-7E288FB95292}" destId="{0533F289-24F1-4054-B17F-B09B507B7C49}" srcOrd="3" destOrd="0" presId="urn:microsoft.com/office/officeart/2018/5/layout/IconCircleLabelList"/>
    <dgm:cxn modelId="{8E3E4AF1-B3D6-4FDF-884F-5A2C1DAF6C96}" type="presParOf" srcId="{8AFBA7F2-55C9-4CC0-94ED-4466C26CAC6B}" destId="{3B9BF2B3-E998-4DCF-9858-200ECF0ADE17}" srcOrd="9" destOrd="0" presId="urn:microsoft.com/office/officeart/2018/5/layout/IconCircleLabelList"/>
    <dgm:cxn modelId="{358DB709-AA53-45B5-9E8C-99674793C4D9}" type="presParOf" srcId="{8AFBA7F2-55C9-4CC0-94ED-4466C26CAC6B}" destId="{9AC5120F-1DA7-42D8-8EE5-29C5A203F1CE}" srcOrd="10" destOrd="0" presId="urn:microsoft.com/office/officeart/2018/5/layout/IconCircleLabelList"/>
    <dgm:cxn modelId="{CE7C4BF0-8F2D-4E6C-820F-ADD55EE33395}" type="presParOf" srcId="{9AC5120F-1DA7-42D8-8EE5-29C5A203F1CE}" destId="{713E7892-8AA4-4F45-A9D2-1DEA9B9A44BC}" srcOrd="0" destOrd="0" presId="urn:microsoft.com/office/officeart/2018/5/layout/IconCircleLabelList"/>
    <dgm:cxn modelId="{1C544971-8E1C-4D99-97F4-8F23DE8AD6D9}" type="presParOf" srcId="{9AC5120F-1DA7-42D8-8EE5-29C5A203F1CE}" destId="{40854C65-6691-442A-A94B-F0D9E8FA5747}" srcOrd="1" destOrd="0" presId="urn:microsoft.com/office/officeart/2018/5/layout/IconCircleLabelList"/>
    <dgm:cxn modelId="{99D30AAD-E1E6-416D-9312-0BEACA7D6136}" type="presParOf" srcId="{9AC5120F-1DA7-42D8-8EE5-29C5A203F1CE}" destId="{A651661B-D032-415C-98AC-C7BFA0DAF3A5}" srcOrd="2" destOrd="0" presId="urn:microsoft.com/office/officeart/2018/5/layout/IconCircleLabelList"/>
    <dgm:cxn modelId="{E9FC5EAA-7F24-46ED-BC03-E2FA8EDF112F}" type="presParOf" srcId="{9AC5120F-1DA7-42D8-8EE5-29C5A203F1CE}" destId="{C6AADF86-F15E-4D58-8C64-74D9DD7F0007}" srcOrd="3" destOrd="0" presId="urn:microsoft.com/office/officeart/2018/5/layout/IconCircleLabelList"/>
    <dgm:cxn modelId="{75D55D7B-18F5-46E7-9E78-37A9D313F968}" type="presParOf" srcId="{8AFBA7F2-55C9-4CC0-94ED-4466C26CAC6B}" destId="{7B776D92-0FE4-4729-BF3F-FDC418BB1F6F}" srcOrd="11" destOrd="0" presId="urn:microsoft.com/office/officeart/2018/5/layout/IconCircleLabelList"/>
    <dgm:cxn modelId="{ECA3B187-93B3-4D93-9CB4-66585B8F50F6}" type="presParOf" srcId="{8AFBA7F2-55C9-4CC0-94ED-4466C26CAC6B}" destId="{B5461527-B09B-4A5B-802F-FE0F46D9F99C}" srcOrd="12" destOrd="0" presId="urn:microsoft.com/office/officeart/2018/5/layout/IconCircleLabelList"/>
    <dgm:cxn modelId="{4155B97F-1C85-4334-9112-2B24E43E8683}" type="presParOf" srcId="{B5461527-B09B-4A5B-802F-FE0F46D9F99C}" destId="{87556F11-AF4E-4675-A2A9-D1361CB5A0F5}" srcOrd="0" destOrd="0" presId="urn:microsoft.com/office/officeart/2018/5/layout/IconCircleLabelList"/>
    <dgm:cxn modelId="{C2D4F7EB-1285-459A-B631-FECA24765B1A}" type="presParOf" srcId="{B5461527-B09B-4A5B-802F-FE0F46D9F99C}" destId="{495890A1-0300-4726-B2FB-0D95C2967030}" srcOrd="1" destOrd="0" presId="urn:microsoft.com/office/officeart/2018/5/layout/IconCircleLabelList"/>
    <dgm:cxn modelId="{11048ED3-84CF-40F8-BEE5-231811EDD30F}" type="presParOf" srcId="{B5461527-B09B-4A5B-802F-FE0F46D9F99C}" destId="{9A191EAF-258D-4A78-BAE1-C8DB0ECD5B71}" srcOrd="2" destOrd="0" presId="urn:microsoft.com/office/officeart/2018/5/layout/IconCircleLabelList"/>
    <dgm:cxn modelId="{566A0EE5-1FA9-4048-8DB4-EF842742ABBC}" type="presParOf" srcId="{B5461527-B09B-4A5B-802F-FE0F46D9F99C}" destId="{C9D052AE-C67E-44BF-8B60-A4B959077E6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CBAC5-240C-4970-AF7F-EB4278F561A7}">
      <dsp:nvSpPr>
        <dsp:cNvPr id="0" name=""/>
        <dsp:cNvSpPr/>
      </dsp:nvSpPr>
      <dsp:spPr>
        <a:xfrm>
          <a:off x="0" y="640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B6328-7BCB-4BC9-A6B4-E1E1D3C14902}">
      <dsp:nvSpPr>
        <dsp:cNvPr id="0" name=""/>
        <dsp:cNvSpPr/>
      </dsp:nvSpPr>
      <dsp:spPr>
        <a:xfrm>
          <a:off x="453523" y="337971"/>
          <a:ext cx="824587" cy="824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696B5-4DEB-4EC8-B13F-6363F8E6B2AB}">
      <dsp:nvSpPr>
        <dsp:cNvPr id="0" name=""/>
        <dsp:cNvSpPr/>
      </dsp:nvSpPr>
      <dsp:spPr>
        <a:xfrm>
          <a:off x="1731633" y="640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/>
            <a:t>Total Credits Needed to Graduate = 22.5 credits</a:t>
          </a:r>
          <a:endParaRPr lang="en-US" sz="2500" kern="1200"/>
        </a:p>
      </dsp:txBody>
      <dsp:txXfrm>
        <a:off x="1731633" y="640"/>
        <a:ext cx="4182575" cy="1499250"/>
      </dsp:txXfrm>
    </dsp:sp>
    <dsp:sp modelId="{ED75E8CA-D62C-46AF-B622-10EE7A527B66}">
      <dsp:nvSpPr>
        <dsp:cNvPr id="0" name=""/>
        <dsp:cNvSpPr/>
      </dsp:nvSpPr>
      <dsp:spPr>
        <a:xfrm>
          <a:off x="0" y="1874703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9A12C-89AB-4F63-93AA-1C15B8274378}">
      <dsp:nvSpPr>
        <dsp:cNvPr id="0" name=""/>
        <dsp:cNvSpPr/>
      </dsp:nvSpPr>
      <dsp:spPr>
        <a:xfrm>
          <a:off x="453523" y="2212034"/>
          <a:ext cx="824587" cy="824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795FE-2768-4AE4-A0E7-070FB3282DDA}">
      <dsp:nvSpPr>
        <dsp:cNvPr id="0" name=""/>
        <dsp:cNvSpPr/>
      </dsp:nvSpPr>
      <dsp:spPr>
        <a:xfrm>
          <a:off x="1731633" y="1874703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0.5 credits = Semester course   </a:t>
          </a:r>
        </a:p>
      </dsp:txBody>
      <dsp:txXfrm>
        <a:off x="1731633" y="1874703"/>
        <a:ext cx="4182575" cy="1499250"/>
      </dsp:txXfrm>
    </dsp:sp>
    <dsp:sp modelId="{689C6D0B-F5A9-4183-8B07-C676AE96D1CF}">
      <dsp:nvSpPr>
        <dsp:cNvPr id="0" name=""/>
        <dsp:cNvSpPr/>
      </dsp:nvSpPr>
      <dsp:spPr>
        <a:xfrm>
          <a:off x="0" y="3748766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3D83F-A237-4207-855A-48C1420A040A}">
      <dsp:nvSpPr>
        <dsp:cNvPr id="0" name=""/>
        <dsp:cNvSpPr/>
      </dsp:nvSpPr>
      <dsp:spPr>
        <a:xfrm>
          <a:off x="453523" y="4086097"/>
          <a:ext cx="824587" cy="824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173B2-4CF5-4E55-A7DB-6F1387BEBBAC}">
      <dsp:nvSpPr>
        <dsp:cNvPr id="0" name=""/>
        <dsp:cNvSpPr/>
      </dsp:nvSpPr>
      <dsp:spPr>
        <a:xfrm>
          <a:off x="1731633" y="3748766"/>
          <a:ext cx="2661394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1.0 credits = Full year course</a:t>
          </a:r>
        </a:p>
      </dsp:txBody>
      <dsp:txXfrm>
        <a:off x="1731633" y="3748766"/>
        <a:ext cx="2661394" cy="1499250"/>
      </dsp:txXfrm>
    </dsp:sp>
    <dsp:sp modelId="{4F2E769C-9BEC-4E33-BF93-BD3CDDC7C383}">
      <dsp:nvSpPr>
        <dsp:cNvPr id="0" name=""/>
        <dsp:cNvSpPr/>
      </dsp:nvSpPr>
      <dsp:spPr>
        <a:xfrm>
          <a:off x="4393027" y="3748766"/>
          <a:ext cx="1521181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 credits per semester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6 credits per year</a:t>
          </a:r>
        </a:p>
      </dsp:txBody>
      <dsp:txXfrm>
        <a:off x="4393027" y="3748766"/>
        <a:ext cx="1521181" cy="1499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E150C-C7B1-1A46-9EE1-2C2A4028045B}">
      <dsp:nvSpPr>
        <dsp:cNvPr id="0" name=""/>
        <dsp:cNvSpPr/>
      </dsp:nvSpPr>
      <dsp:spPr>
        <a:xfrm>
          <a:off x="0" y="52968"/>
          <a:ext cx="5298684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Algebra 1 (1.0 credit)</a:t>
          </a:r>
        </a:p>
      </dsp:txBody>
      <dsp:txXfrm>
        <a:off x="28557" y="81525"/>
        <a:ext cx="5241570" cy="527886"/>
      </dsp:txXfrm>
    </dsp:sp>
    <dsp:sp modelId="{4F867873-0911-CB4D-BA71-305C03B16C85}">
      <dsp:nvSpPr>
        <dsp:cNvPr id="0" name=""/>
        <dsp:cNvSpPr/>
      </dsp:nvSpPr>
      <dsp:spPr>
        <a:xfrm>
          <a:off x="0" y="709968"/>
          <a:ext cx="5298684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Geometry (1.0 credit)</a:t>
          </a:r>
        </a:p>
      </dsp:txBody>
      <dsp:txXfrm>
        <a:off x="28557" y="738525"/>
        <a:ext cx="5241570" cy="527886"/>
      </dsp:txXfrm>
    </dsp:sp>
    <dsp:sp modelId="{A90B4A62-34AC-4247-9D6A-B48399B7C99F}">
      <dsp:nvSpPr>
        <dsp:cNvPr id="0" name=""/>
        <dsp:cNvSpPr/>
      </dsp:nvSpPr>
      <dsp:spPr>
        <a:xfrm>
          <a:off x="0" y="1366968"/>
          <a:ext cx="5298684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Algebra 2 (1.0 credit)</a:t>
          </a:r>
        </a:p>
      </dsp:txBody>
      <dsp:txXfrm>
        <a:off x="28557" y="1395525"/>
        <a:ext cx="5241570" cy="527886"/>
      </dsp:txXfrm>
    </dsp:sp>
    <dsp:sp modelId="{5A78F340-7224-0B42-B55E-F167641D790E}">
      <dsp:nvSpPr>
        <dsp:cNvPr id="0" name=""/>
        <dsp:cNvSpPr/>
      </dsp:nvSpPr>
      <dsp:spPr>
        <a:xfrm>
          <a:off x="0" y="2023968"/>
          <a:ext cx="5298684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Pre-Calculus (1.0 credit)</a:t>
          </a:r>
        </a:p>
      </dsp:txBody>
      <dsp:txXfrm>
        <a:off x="28557" y="2052525"/>
        <a:ext cx="5241570" cy="527886"/>
      </dsp:txXfrm>
    </dsp:sp>
    <dsp:sp modelId="{B2024601-E80C-A548-8F53-9D60BAD6947F}">
      <dsp:nvSpPr>
        <dsp:cNvPr id="0" name=""/>
        <dsp:cNvSpPr/>
      </dsp:nvSpPr>
      <dsp:spPr>
        <a:xfrm>
          <a:off x="0" y="2680968"/>
          <a:ext cx="5298684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Calculus AB/BC AP (1.0 credit)</a:t>
          </a:r>
        </a:p>
      </dsp:txBody>
      <dsp:txXfrm>
        <a:off x="28557" y="2709525"/>
        <a:ext cx="5241570" cy="527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09F25-A987-3343-B117-969EA3E7A2FB}">
      <dsp:nvSpPr>
        <dsp:cNvPr id="0" name=""/>
        <dsp:cNvSpPr/>
      </dsp:nvSpPr>
      <dsp:spPr>
        <a:xfrm>
          <a:off x="0" y="53928"/>
          <a:ext cx="5914209" cy="936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French</a:t>
          </a:r>
        </a:p>
      </dsp:txBody>
      <dsp:txXfrm>
        <a:off x="45692" y="99620"/>
        <a:ext cx="5822825" cy="844616"/>
      </dsp:txXfrm>
    </dsp:sp>
    <dsp:sp modelId="{3FAFA29E-4B23-A346-BBC8-2F48A7A42AD6}">
      <dsp:nvSpPr>
        <dsp:cNvPr id="0" name=""/>
        <dsp:cNvSpPr/>
      </dsp:nvSpPr>
      <dsp:spPr>
        <a:xfrm>
          <a:off x="0" y="1105128"/>
          <a:ext cx="5914209" cy="936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63402"/>
                <a:satOff val="2907"/>
                <a:lumOff val="1912"/>
                <a:alphaOff val="0"/>
                <a:shade val="74000"/>
                <a:satMod val="130000"/>
                <a:lumMod val="90000"/>
              </a:schemeClr>
              <a:schemeClr val="accent2">
                <a:hueOff val="263402"/>
                <a:satOff val="2907"/>
                <a:lumOff val="19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German</a:t>
          </a:r>
        </a:p>
      </dsp:txBody>
      <dsp:txXfrm>
        <a:off x="45692" y="1150820"/>
        <a:ext cx="5822825" cy="844616"/>
      </dsp:txXfrm>
    </dsp:sp>
    <dsp:sp modelId="{61B72857-248C-A04F-84CF-816D5A228C74}">
      <dsp:nvSpPr>
        <dsp:cNvPr id="0" name=""/>
        <dsp:cNvSpPr/>
      </dsp:nvSpPr>
      <dsp:spPr>
        <a:xfrm>
          <a:off x="0" y="2156328"/>
          <a:ext cx="5914209" cy="936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526803"/>
                <a:satOff val="5815"/>
                <a:lumOff val="3823"/>
                <a:alphaOff val="0"/>
                <a:shade val="74000"/>
                <a:satMod val="130000"/>
                <a:lumMod val="90000"/>
              </a:schemeClr>
              <a:schemeClr val="accent2">
                <a:hueOff val="526803"/>
                <a:satOff val="5815"/>
                <a:lumOff val="382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Spanish</a:t>
          </a:r>
        </a:p>
      </dsp:txBody>
      <dsp:txXfrm>
        <a:off x="45692" y="2202020"/>
        <a:ext cx="5822825" cy="844616"/>
      </dsp:txXfrm>
    </dsp:sp>
    <dsp:sp modelId="{05CD812C-5A10-1E4D-ABA6-142433627B17}">
      <dsp:nvSpPr>
        <dsp:cNvPr id="0" name=""/>
        <dsp:cNvSpPr/>
      </dsp:nvSpPr>
      <dsp:spPr>
        <a:xfrm>
          <a:off x="0" y="3207528"/>
          <a:ext cx="5914209" cy="936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790205"/>
                <a:satOff val="8722"/>
                <a:lumOff val="5735"/>
                <a:alphaOff val="0"/>
                <a:shade val="74000"/>
                <a:satMod val="130000"/>
                <a:lumMod val="90000"/>
              </a:schemeClr>
              <a:schemeClr val="accent2">
                <a:hueOff val="790205"/>
                <a:satOff val="8722"/>
                <a:lumOff val="573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Japanese</a:t>
          </a:r>
        </a:p>
      </dsp:txBody>
      <dsp:txXfrm>
        <a:off x="45692" y="3253220"/>
        <a:ext cx="5822825" cy="844616"/>
      </dsp:txXfrm>
    </dsp:sp>
    <dsp:sp modelId="{8BF5ECFC-9559-BB4E-B0C3-9D5116FD9E33}">
      <dsp:nvSpPr>
        <dsp:cNvPr id="0" name=""/>
        <dsp:cNvSpPr/>
      </dsp:nvSpPr>
      <dsp:spPr>
        <a:xfrm>
          <a:off x="0" y="4258728"/>
          <a:ext cx="5914209" cy="936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053607"/>
                <a:satOff val="11630"/>
                <a:lumOff val="7647"/>
                <a:alphaOff val="0"/>
                <a:shade val="74000"/>
                <a:satMod val="130000"/>
                <a:lumMod val="90000"/>
              </a:schemeClr>
              <a:schemeClr val="accent2">
                <a:hueOff val="1053607"/>
                <a:satOff val="11630"/>
                <a:lumOff val="764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Chinese</a:t>
          </a:r>
        </a:p>
      </dsp:txBody>
      <dsp:txXfrm>
        <a:off x="45692" y="4304420"/>
        <a:ext cx="5822825" cy="844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C186B-D58D-144E-8618-D6ADEDCC9F0F}">
      <dsp:nvSpPr>
        <dsp:cNvPr id="0" name=""/>
        <dsp:cNvSpPr/>
      </dsp:nvSpPr>
      <dsp:spPr>
        <a:xfrm>
          <a:off x="0" y="0"/>
          <a:ext cx="8161016" cy="1493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Health (0.5 credit)</a:t>
          </a:r>
        </a:p>
      </dsp:txBody>
      <dsp:txXfrm>
        <a:off x="43744" y="43744"/>
        <a:ext cx="6617345" cy="1406033"/>
      </dsp:txXfrm>
    </dsp:sp>
    <dsp:sp modelId="{5E87F966-ACB4-AC45-A40C-6C7E9F206EEB}">
      <dsp:nvSpPr>
        <dsp:cNvPr id="0" name=""/>
        <dsp:cNvSpPr/>
      </dsp:nvSpPr>
      <dsp:spPr>
        <a:xfrm>
          <a:off x="1440179" y="1825414"/>
          <a:ext cx="8161016" cy="1493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*We highly recommend completing Health in 9</a:t>
          </a:r>
          <a:r>
            <a:rPr lang="en-US" sz="1800" b="1" i="1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grade.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3923" y="1869158"/>
        <a:ext cx="5662560" cy="1406033"/>
      </dsp:txXfrm>
    </dsp:sp>
    <dsp:sp modelId="{CD3C5976-346B-9146-B912-935781428041}">
      <dsp:nvSpPr>
        <dsp:cNvPr id="0" name=""/>
        <dsp:cNvSpPr/>
      </dsp:nvSpPr>
      <dsp:spPr>
        <a:xfrm>
          <a:off x="7190227" y="1174073"/>
          <a:ext cx="970788" cy="9707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08654" y="1174073"/>
        <a:ext cx="533934" cy="7305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71A0E-235B-4BE5-AD37-95C54E892F54}">
      <dsp:nvSpPr>
        <dsp:cNvPr id="0" name=""/>
        <dsp:cNvSpPr/>
      </dsp:nvSpPr>
      <dsp:spPr>
        <a:xfrm>
          <a:off x="275031" y="600019"/>
          <a:ext cx="851378" cy="851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60501-97A8-4611-874D-4353DD07B433}">
      <dsp:nvSpPr>
        <dsp:cNvPr id="0" name=""/>
        <dsp:cNvSpPr/>
      </dsp:nvSpPr>
      <dsp:spPr>
        <a:xfrm>
          <a:off x="456472" y="781461"/>
          <a:ext cx="488496" cy="4884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FF981-D1C6-4E83-B19E-D98B29054F4F}">
      <dsp:nvSpPr>
        <dsp:cNvPr id="0" name=""/>
        <dsp:cNvSpPr/>
      </dsp:nvSpPr>
      <dsp:spPr>
        <a:xfrm>
          <a:off x="2869" y="171658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Art </a:t>
          </a:r>
        </a:p>
      </dsp:txBody>
      <dsp:txXfrm>
        <a:off x="2869" y="1716582"/>
        <a:ext cx="1395703" cy="558281"/>
      </dsp:txXfrm>
    </dsp:sp>
    <dsp:sp modelId="{3181B10C-FBDF-4510-9E75-CA5A356AA7A8}">
      <dsp:nvSpPr>
        <dsp:cNvPr id="0" name=""/>
        <dsp:cNvSpPr/>
      </dsp:nvSpPr>
      <dsp:spPr>
        <a:xfrm>
          <a:off x="1914982" y="600019"/>
          <a:ext cx="851378" cy="8513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7C17D-AE57-4DEA-97D4-7534EAE7A035}">
      <dsp:nvSpPr>
        <dsp:cNvPr id="0" name=""/>
        <dsp:cNvSpPr/>
      </dsp:nvSpPr>
      <dsp:spPr>
        <a:xfrm>
          <a:off x="2096423" y="781461"/>
          <a:ext cx="488496" cy="4884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99D61-7AEC-4D11-A5F6-D5D76006176D}">
      <dsp:nvSpPr>
        <dsp:cNvPr id="0" name=""/>
        <dsp:cNvSpPr/>
      </dsp:nvSpPr>
      <dsp:spPr>
        <a:xfrm>
          <a:off x="1642820" y="171658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Business</a:t>
          </a:r>
        </a:p>
      </dsp:txBody>
      <dsp:txXfrm>
        <a:off x="1642820" y="1716582"/>
        <a:ext cx="1395703" cy="558281"/>
      </dsp:txXfrm>
    </dsp:sp>
    <dsp:sp modelId="{6E52E9A6-24C5-45DF-862B-313335A3C63F}">
      <dsp:nvSpPr>
        <dsp:cNvPr id="0" name=""/>
        <dsp:cNvSpPr/>
      </dsp:nvSpPr>
      <dsp:spPr>
        <a:xfrm>
          <a:off x="3554933" y="600019"/>
          <a:ext cx="851378" cy="8513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060C3-DF34-48B3-92DC-95BF59D11097}">
      <dsp:nvSpPr>
        <dsp:cNvPr id="0" name=""/>
        <dsp:cNvSpPr/>
      </dsp:nvSpPr>
      <dsp:spPr>
        <a:xfrm>
          <a:off x="3736374" y="781461"/>
          <a:ext cx="488496" cy="4884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74D6D-90F2-45D2-B036-18424DA84A14}">
      <dsp:nvSpPr>
        <dsp:cNvPr id="0" name=""/>
        <dsp:cNvSpPr/>
      </dsp:nvSpPr>
      <dsp:spPr>
        <a:xfrm>
          <a:off x="3282771" y="171658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Industrial Technology</a:t>
          </a:r>
        </a:p>
      </dsp:txBody>
      <dsp:txXfrm>
        <a:off x="3282771" y="1716582"/>
        <a:ext cx="1395703" cy="558281"/>
      </dsp:txXfrm>
    </dsp:sp>
    <dsp:sp modelId="{CB5BDA2E-9DB2-43F8-837D-FC6EEF39B51C}">
      <dsp:nvSpPr>
        <dsp:cNvPr id="0" name=""/>
        <dsp:cNvSpPr/>
      </dsp:nvSpPr>
      <dsp:spPr>
        <a:xfrm>
          <a:off x="5194884" y="600019"/>
          <a:ext cx="851378" cy="8513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F6412-5669-4835-AB60-80DEDAEA9F07}">
      <dsp:nvSpPr>
        <dsp:cNvPr id="0" name=""/>
        <dsp:cNvSpPr/>
      </dsp:nvSpPr>
      <dsp:spPr>
        <a:xfrm>
          <a:off x="5376326" y="781461"/>
          <a:ext cx="488496" cy="4884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3BC74-1F8F-445D-B095-4AE6A6BA1860}">
      <dsp:nvSpPr>
        <dsp:cNvPr id="0" name=""/>
        <dsp:cNvSpPr/>
      </dsp:nvSpPr>
      <dsp:spPr>
        <a:xfrm>
          <a:off x="4922722" y="171658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Life Skills</a:t>
          </a:r>
        </a:p>
      </dsp:txBody>
      <dsp:txXfrm>
        <a:off x="4922722" y="1716582"/>
        <a:ext cx="1395703" cy="558281"/>
      </dsp:txXfrm>
    </dsp:sp>
    <dsp:sp modelId="{B15A9715-13C5-4FC0-85B0-84660F9950BE}">
      <dsp:nvSpPr>
        <dsp:cNvPr id="0" name=""/>
        <dsp:cNvSpPr/>
      </dsp:nvSpPr>
      <dsp:spPr>
        <a:xfrm>
          <a:off x="6834835" y="600019"/>
          <a:ext cx="851378" cy="8513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46A70-2663-4BDC-A0A3-932DFBE74059}">
      <dsp:nvSpPr>
        <dsp:cNvPr id="0" name=""/>
        <dsp:cNvSpPr/>
      </dsp:nvSpPr>
      <dsp:spPr>
        <a:xfrm>
          <a:off x="7016277" y="781461"/>
          <a:ext cx="488496" cy="48849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38F2C-CFD0-45FA-81B2-A42FB44D6EA3}">
      <dsp:nvSpPr>
        <dsp:cNvPr id="0" name=""/>
        <dsp:cNvSpPr/>
      </dsp:nvSpPr>
      <dsp:spPr>
        <a:xfrm>
          <a:off x="6562673" y="171658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Music (Band, Orchestra &amp; Vocal)</a:t>
          </a:r>
        </a:p>
      </dsp:txBody>
      <dsp:txXfrm>
        <a:off x="6562673" y="1716582"/>
        <a:ext cx="1395703" cy="558281"/>
      </dsp:txXfrm>
    </dsp:sp>
    <dsp:sp modelId="{FAED672D-EB19-4894-B905-3251AF732BA4}">
      <dsp:nvSpPr>
        <dsp:cNvPr id="0" name=""/>
        <dsp:cNvSpPr/>
      </dsp:nvSpPr>
      <dsp:spPr>
        <a:xfrm>
          <a:off x="8474786" y="600019"/>
          <a:ext cx="851378" cy="851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59C11-9033-4129-B0C5-FD456B9CFED4}">
      <dsp:nvSpPr>
        <dsp:cNvPr id="0" name=""/>
        <dsp:cNvSpPr/>
      </dsp:nvSpPr>
      <dsp:spPr>
        <a:xfrm>
          <a:off x="8656228" y="781461"/>
          <a:ext cx="488496" cy="48849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06A0F-0411-40EE-AEE2-AB8BD896CCEF}">
      <dsp:nvSpPr>
        <dsp:cNvPr id="0" name=""/>
        <dsp:cNvSpPr/>
      </dsp:nvSpPr>
      <dsp:spPr>
        <a:xfrm>
          <a:off x="8202624" y="171658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Theatre</a:t>
          </a:r>
        </a:p>
      </dsp:txBody>
      <dsp:txXfrm>
        <a:off x="8202624" y="1716582"/>
        <a:ext cx="1395703" cy="5582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3CB3F-99D0-7E45-A7FF-3A3CBD6C3CD6}">
      <dsp:nvSpPr>
        <dsp:cNvPr id="0" name=""/>
        <dsp:cNvSpPr/>
      </dsp:nvSpPr>
      <dsp:spPr>
        <a:xfrm>
          <a:off x="0" y="0"/>
          <a:ext cx="9601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BACA8-71F5-3647-905D-5F43ECA5EC4D}">
      <dsp:nvSpPr>
        <dsp:cNvPr id="0" name=""/>
        <dsp:cNvSpPr/>
      </dsp:nvSpPr>
      <dsp:spPr>
        <a:xfrm>
          <a:off x="0" y="0"/>
          <a:ext cx="1920239" cy="3318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1" u="sng" kern="1200"/>
            <a:t>Important!</a:t>
          </a:r>
          <a:endParaRPr lang="en-US" sz="3000" kern="1200"/>
        </a:p>
      </dsp:txBody>
      <dsp:txXfrm>
        <a:off x="0" y="0"/>
        <a:ext cx="1920239" cy="3318936"/>
      </dsp:txXfrm>
    </dsp:sp>
    <dsp:sp modelId="{A652328F-0ECE-6942-AAB6-9A418E7B5E30}">
      <dsp:nvSpPr>
        <dsp:cNvPr id="0" name=""/>
        <dsp:cNvSpPr/>
      </dsp:nvSpPr>
      <dsp:spPr>
        <a:xfrm>
          <a:off x="2064257" y="39015"/>
          <a:ext cx="7536938" cy="78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This is a schedule </a:t>
          </a:r>
          <a:r>
            <a:rPr lang="en-US" sz="2200" b="1" i="1" kern="1200"/>
            <a:t>request</a:t>
          </a:r>
          <a:r>
            <a:rPr lang="en-US" sz="2200" kern="1200"/>
            <a:t>, not a schedule </a:t>
          </a:r>
          <a:r>
            <a:rPr lang="en-US" sz="2200" b="1" i="1" kern="1200"/>
            <a:t>guarantee</a:t>
          </a:r>
          <a:r>
            <a:rPr lang="en-US" sz="2200" kern="1200"/>
            <a:t>.</a:t>
          </a:r>
        </a:p>
      </dsp:txBody>
      <dsp:txXfrm>
        <a:off x="2064257" y="39015"/>
        <a:ext cx="7536938" cy="780306"/>
      </dsp:txXfrm>
    </dsp:sp>
    <dsp:sp modelId="{4E923A0A-8FCA-BC4B-A506-F2045AB6728B}">
      <dsp:nvSpPr>
        <dsp:cNvPr id="0" name=""/>
        <dsp:cNvSpPr/>
      </dsp:nvSpPr>
      <dsp:spPr>
        <a:xfrm>
          <a:off x="1920239" y="819321"/>
          <a:ext cx="76809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BAB0E-A86E-A841-BDFF-B147B1D80534}">
      <dsp:nvSpPr>
        <dsp:cNvPr id="0" name=""/>
        <dsp:cNvSpPr/>
      </dsp:nvSpPr>
      <dsp:spPr>
        <a:xfrm>
          <a:off x="2064257" y="858337"/>
          <a:ext cx="7536938" cy="78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 is </a:t>
          </a:r>
          <a:r>
            <a:rPr lang="en-US" sz="2200" b="1" i="1" kern="1200"/>
            <a:t>critical</a:t>
          </a:r>
          <a:r>
            <a:rPr lang="en-US" sz="2200" kern="1200"/>
            <a:t> that you select a minimum of 4 alternative </a:t>
          </a:r>
          <a:r>
            <a:rPr lang="en-US" sz="2200" u="sng" kern="1200"/>
            <a:t>ELECTIVE</a:t>
          </a:r>
          <a:r>
            <a:rPr lang="en-US" sz="2200" kern="1200"/>
            <a:t> courses.</a:t>
          </a:r>
        </a:p>
      </dsp:txBody>
      <dsp:txXfrm>
        <a:off x="2064257" y="858337"/>
        <a:ext cx="7536938" cy="780306"/>
      </dsp:txXfrm>
    </dsp:sp>
    <dsp:sp modelId="{8D6731A1-9CC5-3441-9F5C-72B03C4B0FC0}">
      <dsp:nvSpPr>
        <dsp:cNvPr id="0" name=""/>
        <dsp:cNvSpPr/>
      </dsp:nvSpPr>
      <dsp:spPr>
        <a:xfrm>
          <a:off x="1920239" y="1638643"/>
          <a:ext cx="76809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E11BF-C95A-B44A-BC40-3BF9E0C0845A}">
      <dsp:nvSpPr>
        <dsp:cNvPr id="0" name=""/>
        <dsp:cNvSpPr/>
      </dsp:nvSpPr>
      <dsp:spPr>
        <a:xfrm>
          <a:off x="2064257" y="1677658"/>
          <a:ext cx="7536938" cy="78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 willing to take the alternative elective courses you list.</a:t>
          </a:r>
        </a:p>
      </dsp:txBody>
      <dsp:txXfrm>
        <a:off x="2064257" y="1677658"/>
        <a:ext cx="7536938" cy="780306"/>
      </dsp:txXfrm>
    </dsp:sp>
    <dsp:sp modelId="{DE76FAA4-8BF2-FA44-9692-E1A20E366C18}">
      <dsp:nvSpPr>
        <dsp:cNvPr id="0" name=""/>
        <dsp:cNvSpPr/>
      </dsp:nvSpPr>
      <dsp:spPr>
        <a:xfrm>
          <a:off x="1920239" y="2457965"/>
          <a:ext cx="76809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72709-7D0D-7741-80E6-DF21752C48B4}">
      <dsp:nvSpPr>
        <dsp:cNvPr id="0" name=""/>
        <dsp:cNvSpPr/>
      </dsp:nvSpPr>
      <dsp:spPr>
        <a:xfrm>
          <a:off x="2064257" y="2496980"/>
          <a:ext cx="7536938" cy="78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no alternative elective courses are selected and your schedule request is not available, we will select your electives on your behalf.</a:t>
          </a:r>
        </a:p>
      </dsp:txBody>
      <dsp:txXfrm>
        <a:off x="2064257" y="2496980"/>
        <a:ext cx="7536938" cy="780306"/>
      </dsp:txXfrm>
    </dsp:sp>
    <dsp:sp modelId="{E412CF48-F367-B146-A90B-2E6B73D75AB2}">
      <dsp:nvSpPr>
        <dsp:cNvPr id="0" name=""/>
        <dsp:cNvSpPr/>
      </dsp:nvSpPr>
      <dsp:spPr>
        <a:xfrm>
          <a:off x="1920239" y="3277287"/>
          <a:ext cx="76809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903D1-5AF4-4964-951D-8D103ADBF59B}">
      <dsp:nvSpPr>
        <dsp:cNvPr id="0" name=""/>
        <dsp:cNvSpPr/>
      </dsp:nvSpPr>
      <dsp:spPr>
        <a:xfrm>
          <a:off x="312226" y="130819"/>
          <a:ext cx="943593" cy="9435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7F0B4-3B9A-42CC-932B-EC83D9D2F6DF}">
      <dsp:nvSpPr>
        <dsp:cNvPr id="0" name=""/>
        <dsp:cNvSpPr/>
      </dsp:nvSpPr>
      <dsp:spPr>
        <a:xfrm>
          <a:off x="506705" y="555082"/>
          <a:ext cx="541406" cy="541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9540C-BD97-4770-8C87-2657E4FCD2F8}">
      <dsp:nvSpPr>
        <dsp:cNvPr id="0" name=""/>
        <dsp:cNvSpPr/>
      </dsp:nvSpPr>
      <dsp:spPr>
        <a:xfrm>
          <a:off x="21033" y="1080642"/>
          <a:ext cx="1546875" cy="124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200" kern="120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Troy High Counselor Information:</a:t>
          </a:r>
        </a:p>
      </dsp:txBody>
      <dsp:txXfrm>
        <a:off x="21033" y="1080642"/>
        <a:ext cx="1546875" cy="1243093"/>
      </dsp:txXfrm>
    </dsp:sp>
    <dsp:sp modelId="{A4FDF9CE-A2F8-4F21-9677-3B2185E2E7B4}">
      <dsp:nvSpPr>
        <dsp:cNvPr id="0" name=""/>
        <dsp:cNvSpPr/>
      </dsp:nvSpPr>
      <dsp:spPr>
        <a:xfrm>
          <a:off x="2081416" y="138865"/>
          <a:ext cx="943593" cy="9435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75EF-16EF-4202-8B42-6082101E5FAC}">
      <dsp:nvSpPr>
        <dsp:cNvPr id="0" name=""/>
        <dsp:cNvSpPr/>
      </dsp:nvSpPr>
      <dsp:spPr>
        <a:xfrm>
          <a:off x="2324283" y="445981"/>
          <a:ext cx="541406" cy="541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21A59-E2F5-4E0B-8F15-BD7BA17CA224}">
      <dsp:nvSpPr>
        <dsp:cNvPr id="0" name=""/>
        <dsp:cNvSpPr/>
      </dsp:nvSpPr>
      <dsp:spPr>
        <a:xfrm>
          <a:off x="1823683" y="1492037"/>
          <a:ext cx="1546875" cy="83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Summer School Information:</a:t>
          </a:r>
        </a:p>
      </dsp:txBody>
      <dsp:txXfrm>
        <a:off x="1823683" y="1492037"/>
        <a:ext cx="1546875" cy="831699"/>
      </dsp:txXfrm>
    </dsp:sp>
    <dsp:sp modelId="{B990B0C5-553E-499A-A98F-F46F5B609EB5}">
      <dsp:nvSpPr>
        <dsp:cNvPr id="0" name=""/>
        <dsp:cNvSpPr/>
      </dsp:nvSpPr>
      <dsp:spPr>
        <a:xfrm>
          <a:off x="3810004" y="205388"/>
          <a:ext cx="943593" cy="9435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CE8FE-F616-4B66-A18A-EDB8FB93E6ED}">
      <dsp:nvSpPr>
        <dsp:cNvPr id="0" name=""/>
        <dsp:cNvSpPr/>
      </dsp:nvSpPr>
      <dsp:spPr>
        <a:xfrm>
          <a:off x="4154823" y="710903"/>
          <a:ext cx="541406" cy="541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A8C71-DECF-4DA0-A85F-331780D42623}">
      <dsp:nvSpPr>
        <dsp:cNvPr id="0" name=""/>
        <dsp:cNvSpPr/>
      </dsp:nvSpPr>
      <dsp:spPr>
        <a:xfrm>
          <a:off x="3583640" y="1523903"/>
          <a:ext cx="1546875" cy="6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Test Out Information:</a:t>
          </a:r>
        </a:p>
      </dsp:txBody>
      <dsp:txXfrm>
        <a:off x="3583640" y="1523903"/>
        <a:ext cx="1546875" cy="618750"/>
      </dsp:txXfrm>
    </dsp:sp>
    <dsp:sp modelId="{4D7FD6F2-CA05-419E-89B0-3479A717A3C8}">
      <dsp:nvSpPr>
        <dsp:cNvPr id="0" name=""/>
        <dsp:cNvSpPr/>
      </dsp:nvSpPr>
      <dsp:spPr>
        <a:xfrm>
          <a:off x="5753052" y="251190"/>
          <a:ext cx="943593" cy="9435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55ABC-4FCE-452F-B0A9-AFEA96A019DF}">
      <dsp:nvSpPr>
        <dsp:cNvPr id="0" name=""/>
        <dsp:cNvSpPr/>
      </dsp:nvSpPr>
      <dsp:spPr>
        <a:xfrm>
          <a:off x="5959439" y="711168"/>
          <a:ext cx="541406" cy="5414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D43B1-14A6-4DB8-BF8C-60A5F954CD6E}">
      <dsp:nvSpPr>
        <dsp:cNvPr id="0" name=""/>
        <dsp:cNvSpPr/>
      </dsp:nvSpPr>
      <dsp:spPr>
        <a:xfrm>
          <a:off x="5465120" y="1549630"/>
          <a:ext cx="1546875" cy="6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Troy High School Clubs:</a:t>
          </a:r>
        </a:p>
      </dsp:txBody>
      <dsp:txXfrm>
        <a:off x="5465120" y="1549630"/>
        <a:ext cx="1546875" cy="618750"/>
      </dsp:txXfrm>
    </dsp:sp>
    <dsp:sp modelId="{27EA1E39-D689-4EF8-B49A-0348396CAFC4}">
      <dsp:nvSpPr>
        <dsp:cNvPr id="0" name=""/>
        <dsp:cNvSpPr/>
      </dsp:nvSpPr>
      <dsp:spPr>
        <a:xfrm>
          <a:off x="7605722" y="251190"/>
          <a:ext cx="943593" cy="9435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880D5-011C-4A17-937D-F960C7F332EC}">
      <dsp:nvSpPr>
        <dsp:cNvPr id="0" name=""/>
        <dsp:cNvSpPr/>
      </dsp:nvSpPr>
      <dsp:spPr>
        <a:xfrm>
          <a:off x="7777018" y="711168"/>
          <a:ext cx="541406" cy="5414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3F289-24F1-4054-B17F-B09B507B7C49}">
      <dsp:nvSpPr>
        <dsp:cNvPr id="0" name=""/>
        <dsp:cNvSpPr/>
      </dsp:nvSpPr>
      <dsp:spPr>
        <a:xfrm>
          <a:off x="7294501" y="1428621"/>
          <a:ext cx="1546875" cy="6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Troy High School Athletics:</a:t>
          </a:r>
        </a:p>
      </dsp:txBody>
      <dsp:txXfrm>
        <a:off x="7294501" y="1428621"/>
        <a:ext cx="1546875" cy="618750"/>
      </dsp:txXfrm>
    </dsp:sp>
    <dsp:sp modelId="{713E7892-8AA4-4F45-A9D2-1DEA9B9A44BC}">
      <dsp:nvSpPr>
        <dsp:cNvPr id="0" name=""/>
        <dsp:cNvSpPr/>
      </dsp:nvSpPr>
      <dsp:spPr>
        <a:xfrm>
          <a:off x="9424886" y="376100"/>
          <a:ext cx="943593" cy="9435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54C65-6691-442A-A94B-F0D9E8FA5747}">
      <dsp:nvSpPr>
        <dsp:cNvPr id="0" name=""/>
        <dsp:cNvSpPr/>
      </dsp:nvSpPr>
      <dsp:spPr>
        <a:xfrm>
          <a:off x="9594596" y="708033"/>
          <a:ext cx="541406" cy="54140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ADF86-F15E-4D58-8C64-74D9DD7F0007}">
      <dsp:nvSpPr>
        <dsp:cNvPr id="0" name=""/>
        <dsp:cNvSpPr/>
      </dsp:nvSpPr>
      <dsp:spPr>
        <a:xfrm>
          <a:off x="9173242" y="1451569"/>
          <a:ext cx="1546875" cy="631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Troy High English Summer Reading:</a:t>
          </a:r>
        </a:p>
      </dsp:txBody>
      <dsp:txXfrm>
        <a:off x="9173242" y="1451569"/>
        <a:ext cx="1546875" cy="631292"/>
      </dsp:txXfrm>
    </dsp:sp>
    <dsp:sp modelId="{87556F11-AF4E-4675-A2A9-D1361CB5A0F5}">
      <dsp:nvSpPr>
        <dsp:cNvPr id="0" name=""/>
        <dsp:cNvSpPr/>
      </dsp:nvSpPr>
      <dsp:spPr>
        <a:xfrm flipH="1" flipV="1">
          <a:off x="11828124" y="2189289"/>
          <a:ext cx="365019" cy="173498"/>
        </a:xfrm>
        <a:prstGeom prst="heart">
          <a:avLst/>
        </a:prstGeom>
        <a:solidFill>
          <a:srgbClr val="FF0000"/>
        </a:solidFill>
        <a:ln>
          <a:noFill/>
        </a:ln>
        <a:effectLst>
          <a:outerShdw blurRad="50800" dist="50800" dir="5400000" algn="ctr" rotWithShape="0">
            <a:srgbClr val="FF0000"/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890A1-0300-4726-B2FB-0D95C2967030}">
      <dsp:nvSpPr>
        <dsp:cNvPr id="0" name=""/>
        <dsp:cNvSpPr/>
      </dsp:nvSpPr>
      <dsp:spPr>
        <a:xfrm flipH="1">
          <a:off x="11078064" y="332785"/>
          <a:ext cx="59343" cy="810431"/>
        </a:xfrm>
        <a:prstGeom prst="rect">
          <a:avLst/>
        </a:prstGeom>
        <a:blipFill>
          <a:blip xmlns:r="http://schemas.openxmlformats.org/officeDocument/2006/relationships"/>
          <a:srcRect/>
          <a:stretch>
            <a:fillRect l="-42000" r="-42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052AE-C67E-44BF-8B60-A4B959077E68}">
      <dsp:nvSpPr>
        <dsp:cNvPr id="0" name=""/>
        <dsp:cNvSpPr/>
      </dsp:nvSpPr>
      <dsp:spPr>
        <a:xfrm>
          <a:off x="10909439" y="1714284"/>
          <a:ext cx="1546875" cy="6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200" kern="1200" dirty="0"/>
        </a:p>
      </dsp:txBody>
      <dsp:txXfrm>
        <a:off x="10909439" y="1714284"/>
        <a:ext cx="1546875" cy="618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8:07:49.8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751 101 24575,'60'0'0,"-3"0"0,-6 0 0,9 0 0,28 0 0,-39 0 0,2 0 0,8 0 0,0 0 0,1 0 0,-1 0-492,-3 0 0,-3 0-406,30 0 1505,-22 0-607,-35 0 311,1-4-311,7-3 0,5 2 0,5-1 964,-13 6-964,-9 0 0,-8 0 0,7 0 0,5 0 0,12 0 0,5 0 0,1 0 0,-16 0 0,-4 0 0,-16 0 0,0 4 0,8 1 0,3 4 0,4 0 0,5 1 0,-8-5 0,14-1 0,-1 1 0,10 1 0,1 5 0,0 0 0,-7-1 0,-1 1 0,-12-2 0,-5 0 0,-6-4 0,-5-2 0,4-3 0,7 0 0,11 5 0,8 1 0,6 5 0,-1 0 0,1-5 0,-6 3 0,4-7 0,-11 2 0,11-4 0,-4-5 0,5 4 0,-5-9 0,-2 9 0,-7-8 0,7 8 0,2-3 0,6 4 0,6 0 0,11 6 0,-7-5 0,12 10 0,-21-5 0,-1 1 0,0 1 0,-22-7 0,4 3 0,-18-4 0,0 4 0,4 1 0,7-1 0,12 5 0,6-3 0,22 6 0,3 0 0,15 1 0,-24-11 0,-2-2 0,18-1 0,10-6 0,-53 3 0,-8 4 0,-14-4 0,7 3 0,10-3 0,17 10 0,23 1 0,-7 4 0,5 1 0,-22-6 0,-1-1 0,-11-5 0,-2 0 0,0-5 0,1 0 0,12-6 0,9 0 0,0 5 0,0 1 0,-9 5 0,-16 0 0,-3 0 0,-9-4 0,0 0 0,5-5 0,-4 1 0,4-5 0,-5 4 0,0-4 0,0 5 0,0 0 0,0 0 0,0 0 0,0 3 0,0 2 0,4 3 0,1-8 0,0 2 0,-1-3 0,-8 2 0,4 3 0,-4-5 0,4 1 0,-18-3 0,-3 1 0,-18-3 0,1 3 0,0 0 0,-13 0 0,10 0 0,-17 4 0,13-3 0,-31 8 0,-5-10 0,21 10 0,-3 0-414,1-5 0,-1-1 414,-5 3 0,2 0 0,-35-10 0,21 2 0,34 1 0,19 6 0,6 1 0,5 4 0,0 0 828,-8 0-828,-10 0 0,-4 0 0,-12 0 0,11 4 0,0 1 0,8 1 0,9 1 0,1-6 0,5 3 0,0-4 0,-4 3 0,3-2 0,-12 3 0,1 0 0,-16-3 0,-17 9 0,-18-8 0,-8 9 0,-8-9 0,25 3 0,15-5 0,22 0 0,12 0 0,5 0 0,-10 0 0,-2 0 0,-16-5 0,-9 4 0,-7-9 0,-16 9 0,-1-5 0,7 6 0,9 0 0,11 0 0,-3-5 0,-7-2 0,-1-4 0,2 4 0,14-2 0,10 8 0,10-4 0,8 5 0,1 0 0,-9 0 0,-10 5 0,-10-4 0,-22 4 0,-4-5 0,1-5 0,10 4 0,15-4 0,13 9 0,-5 2 0,-2 4 0,-13 0 0,-17 2 0,-8 1 0,-8-6 0,7-1 0,-5-1 0,20-3 0,-10 3 0,12-5 0,7 5 0,12-1 0,17 2 0,9-3 0,3 1 0,-15-3 0,7 6 0,-19-6 0,1 8 0,-6-8 0,-7 4 0,6-5 0,8 0 0,11 0 0,2 0 0,8 4 0,-8-3 0,-2 2 0,-6-3 0,-5 0 0,6-4 0,5 3 0,6-3 0,5 4 0,-10-4 0,-8-2 0,-19-5 0,-7-1 0,-8 5 0,8 2 0,7 1 0,19 2 0,8-2 0,5 4 0,4 0 0,-8 0 0,8 0 0,-34 0 0,-13 0 0,-41 0-570,-3 0 570,10-5 0,27 3 0,30-3 0,15 9 0,10-4 0,-5 8 0,4-4 0,-8 5 570,8-4-570,-3 2 0,3-2 0,1 3 0,0 0 0,0-4 0,0 3 0,0-6 0,0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2BFDC-8BC6-1B42-B095-1FC371F9B86F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E9E03-6A18-E041-865E-DBD5E2C99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We are aiming to release scheduling information by mid-February, and PowerSchool will be open to submit your schedule requests at that time. A deadline will be shared with that scheduling material. HS counselors will meet with students at the middle school to answer questions and make any adjustments.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7F42C-8DD8-4982-8568-FC4E0AB273B6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5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72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086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6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77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04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1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7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16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7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3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40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3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sv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ps.troy.k12.mi.u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openxmlformats.org/officeDocument/2006/relationships/image" Target="../media/image58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57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Troy School District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of 2028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for Incoming 9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Students</a:t>
            </a:r>
          </a:p>
        </p:txBody>
      </p:sp>
    </p:spTree>
    <p:extLst>
      <p:ext uri="{BB962C8B-B14F-4D97-AF65-F5344CB8AC3E}">
        <p14:creationId xmlns:p14="http://schemas.microsoft.com/office/powerpoint/2010/main" val="133878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D05A9C9-1F02-08C1-711F-EC99017503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43742" y="2594809"/>
          <a:ext cx="5298684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5776" y="2620536"/>
            <a:ext cx="40255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is a cumulative subject.  Once you complete one math course successfully, you will move onto the next consecutive course in sequence.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charset="2"/>
              <a:buChar char="v"/>
            </a:pP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courses follow the same sequence.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057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707075-25D1-495F-9D67-1D706D7A7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540CD5-A20B-4B7C-822A-C9C9A7245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 Language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5A3E01E-7BC8-4D86-8005-AB7C3F96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39DE0E-010B-E61A-7C51-0D4CD87745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41449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627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94ABF3-C9E7-B924-5FC1-FD402FFD9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032316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54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F02CBD-F704-4F96-A676-DBE7D3634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A4C73E-C9B6-42DC-9940-0AB70969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ack lane with the number one and two on the surface">
            <a:extLst>
              <a:ext uri="{FF2B5EF4-FFF2-40B4-BE49-F238E27FC236}">
                <a16:creationId xmlns:a16="http://schemas.microsoft.com/office/drawing/2014/main" id="{3B69F209-2529-2654-BADD-0F4DEA6106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</a:blip>
          <a:srcRect t="4681" b="100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9ABC8E-4FD7-44F4-AEEB-B567C5FE5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Physical Education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E695B2-52FF-418E-A197-CE91A4DF6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Physical Activity 1 or 2 (0.5 credit)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Elective P.E. (0.5 credit)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 to P.E. 1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is intended for students who tend to be less excited by athletics or competition, whereas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 to P.E. 2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is intended for those who are athletic and enjoy competition.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courses follow the </a:t>
            </a:r>
            <a:r>
              <a:rPr lang="en-US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same curriculum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fulfill the same graduation requirement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40649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Visual, Performing, and Applied Arts (VPAA)</a:t>
            </a:r>
            <a:br>
              <a:rPr lang="en-US" sz="3700" b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b="1" i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Electives</a:t>
            </a:r>
            <a:endParaRPr lang="en-US" sz="3700" b="1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42C92D-3377-DFD2-B1D1-6754AA761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116950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419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Student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2A09BD-813D-CF2D-44DA-7A334B2FD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141" y="2457450"/>
            <a:ext cx="9247717" cy="31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1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Elective Classes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E52FC9-4D17-D8FF-407D-225F626A42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317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26EE-8A6D-4FB3-8865-0FD4AAB0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Planning Worksheet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736B28-98CD-4C10-9756-C75D1DE67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609" y="2557463"/>
            <a:ext cx="4009430" cy="3600146"/>
          </a:xfrm>
        </p:spPr>
      </p:pic>
    </p:spTree>
    <p:extLst>
      <p:ext uri="{BB962C8B-B14F-4D97-AF65-F5344CB8AC3E}">
        <p14:creationId xmlns:p14="http://schemas.microsoft.com/office/powerpoint/2010/main" val="2018616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83CC74B-9264-491A-863F-C4BB37C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371FA0-A754-4C8F-8A84-8D2EF1ACC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Scheduling Courses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A040-41E9-436A-86C9-804706A6A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86724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 instructions provided on Planning Guides distributed during 8</a:t>
            </a:r>
            <a:r>
              <a:rPr lang="en-US" sz="1800" baseline="30000" dirty="0">
                <a:solidFill>
                  <a:srgbClr val="86724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800" dirty="0">
                <a:solidFill>
                  <a:srgbClr val="86724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grade presentations at the middle schools.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86724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Enter your course </a:t>
            </a:r>
            <a:r>
              <a:rPr lang="en-US" sz="1800" b="1" dirty="0">
                <a:solidFill>
                  <a:srgbClr val="86724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requests </a:t>
            </a:r>
            <a:r>
              <a:rPr lang="en-US" sz="1800" dirty="0">
                <a:solidFill>
                  <a:srgbClr val="86724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into PowerSchool.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86724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 checks and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6.0</a:t>
            </a:r>
            <a:r>
              <a:rPr lang="en-US" sz="1800" dirty="0">
                <a:solidFill>
                  <a:srgbClr val="86724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total credits with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 </a:t>
            </a:r>
            <a:r>
              <a:rPr lang="en-US" sz="1800" dirty="0">
                <a:solidFill>
                  <a:srgbClr val="86724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elective alternates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2FDD84-DF8E-4A11-A99D-A1BA5845B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qr code with a dinosaur&#10;&#10;Description automatically generated">
            <a:extLst>
              <a:ext uri="{FF2B5EF4-FFF2-40B4-BE49-F238E27FC236}">
                <a16:creationId xmlns:a16="http://schemas.microsoft.com/office/drawing/2014/main" id="{79B9F5AB-A4DD-A413-A355-EBD11B9DD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09CEAD-DD30-4A84-8D22-B65268040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Tick with solid fill">
            <a:extLst>
              <a:ext uri="{FF2B5EF4-FFF2-40B4-BE49-F238E27FC236}">
                <a16:creationId xmlns:a16="http://schemas.microsoft.com/office/drawing/2014/main" id="{879B1059-F3E3-722E-D1D8-4D725D786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4249" y="4951133"/>
            <a:ext cx="238039" cy="2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91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DFA0-7E8C-4AE1-A41C-4B3930CD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Online Scheduling…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7C67DCAF-41F6-35E1-7B42-6F0B5FBB6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231" y="2515503"/>
            <a:ext cx="7863363" cy="3391218"/>
          </a:xfr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6A9F200A-6424-F9B9-7FBC-A4046CE66F22}"/>
              </a:ext>
            </a:extLst>
          </p:cNvPr>
          <p:cNvSpPr/>
          <p:nvPr/>
        </p:nvSpPr>
        <p:spPr>
          <a:xfrm>
            <a:off x="1295402" y="4549702"/>
            <a:ext cx="724829" cy="3010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30DB8-1E64-FC09-4D20-3F6F28A31FCE}"/>
              </a:ext>
            </a:extLst>
          </p:cNvPr>
          <p:cNvSpPr txBox="1"/>
          <p:nvPr/>
        </p:nvSpPr>
        <p:spPr>
          <a:xfrm>
            <a:off x="8129239" y="2375209"/>
            <a:ext cx="1754355" cy="324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36E13BA-6F1A-29DA-9703-C26196DF99AF}"/>
                  </a:ext>
                </a:extLst>
              </p14:cNvPr>
              <p14:cNvContentPartPr/>
              <p14:nvPr/>
            </p14:nvContentPartPr>
            <p14:xfrm>
              <a:off x="7942575" y="2521054"/>
              <a:ext cx="1846800" cy="131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36E13BA-6F1A-29DA-9703-C26196DF99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9935" y="2458414"/>
                <a:ext cx="197244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836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39" y="995680"/>
            <a:ext cx="6241816" cy="13716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Transition to High School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 rot="10800000">
            <a:off x="7270594" y="1271262"/>
            <a:ext cx="4226311" cy="36560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448" y="2379503"/>
            <a:ext cx="6241816" cy="1828800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excited to welcome your child to high school!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our role as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child’s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 counselor?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is super important…FINISH STRONG!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child’s schedule helps to establish your educational path.</a:t>
            </a:r>
          </a:p>
          <a:p>
            <a:pPr algn="l"/>
            <a:endParaRPr lang="en-US" sz="2400" dirty="0"/>
          </a:p>
        </p:txBody>
      </p:sp>
      <p:sp>
        <p:nvSpPr>
          <p:cNvPr id="3" name="Arrow: Right 2"/>
          <p:cNvSpPr/>
          <p:nvPr/>
        </p:nvSpPr>
        <p:spPr>
          <a:xfrm>
            <a:off x="2679192" y="1837944"/>
            <a:ext cx="2624328" cy="39319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7A0B15-FD6D-5194-F010-53CE808F42A0}"/>
              </a:ext>
            </a:extLst>
          </p:cNvPr>
          <p:cNvSpPr txBox="1"/>
          <p:nvPr/>
        </p:nvSpPr>
        <p:spPr>
          <a:xfrm>
            <a:off x="1158239" y="5408341"/>
            <a:ext cx="1019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Meet your Troy High School Counselors!</a:t>
            </a:r>
          </a:p>
          <a:p>
            <a:r>
              <a:rPr lang="en-US" dirty="0"/>
              <a:t>	Mr. Keegan     Mr. Le     Mr. Ali-Ahmed     Mrs. Bigelow     Mrs. </a:t>
            </a:r>
            <a:r>
              <a:rPr lang="en-US" dirty="0" err="1"/>
              <a:t>Sobczynski</a:t>
            </a:r>
            <a:r>
              <a:rPr lang="en-US" dirty="0"/>
              <a:t>      Ms. Allgeier     Ms. </a:t>
            </a:r>
            <a:r>
              <a:rPr lang="en-US" dirty="0" err="1"/>
              <a:t>Frendt</a:t>
            </a:r>
            <a:endParaRPr lang="en-US" dirty="0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641DABFC-AE36-A41B-4E06-9147BF0235FC}"/>
              </a:ext>
            </a:extLst>
          </p:cNvPr>
          <p:cNvSpPr/>
          <p:nvPr/>
        </p:nvSpPr>
        <p:spPr>
          <a:xfrm>
            <a:off x="2794225" y="5831661"/>
            <a:ext cx="133814" cy="112997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9135543B-2809-1746-6514-5D6FC0C1334D}"/>
              </a:ext>
            </a:extLst>
          </p:cNvPr>
          <p:cNvSpPr/>
          <p:nvPr/>
        </p:nvSpPr>
        <p:spPr>
          <a:xfrm>
            <a:off x="8528387" y="5831661"/>
            <a:ext cx="133814" cy="112997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320D3E36-904E-E997-820D-7E0DE6E60394}"/>
              </a:ext>
            </a:extLst>
          </p:cNvPr>
          <p:cNvSpPr/>
          <p:nvPr/>
        </p:nvSpPr>
        <p:spPr>
          <a:xfrm>
            <a:off x="3681801" y="5811978"/>
            <a:ext cx="133814" cy="112997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B252E10A-6343-006D-3F9C-2BEC576BAEF6}"/>
              </a:ext>
            </a:extLst>
          </p:cNvPr>
          <p:cNvSpPr/>
          <p:nvPr/>
        </p:nvSpPr>
        <p:spPr>
          <a:xfrm>
            <a:off x="5361078" y="5810565"/>
            <a:ext cx="133814" cy="112997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99323BD5-38AB-37D2-38A3-A75A8093D909}"/>
              </a:ext>
            </a:extLst>
          </p:cNvPr>
          <p:cNvSpPr/>
          <p:nvPr/>
        </p:nvSpPr>
        <p:spPr>
          <a:xfrm>
            <a:off x="6772855" y="5811978"/>
            <a:ext cx="133814" cy="112997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971E1CEB-56A3-C632-B36E-B5D761C6D325}"/>
              </a:ext>
            </a:extLst>
          </p:cNvPr>
          <p:cNvSpPr/>
          <p:nvPr/>
        </p:nvSpPr>
        <p:spPr>
          <a:xfrm>
            <a:off x="9940164" y="5811978"/>
            <a:ext cx="133814" cy="13268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0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5C1A-CC26-4F59-8609-E6496723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School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67805-73DF-4378-9539-19ABE9A2C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57413" y="2658534"/>
            <a:ext cx="8688585" cy="285326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Summer School:</a:t>
            </a:r>
          </a:p>
          <a:p>
            <a:pPr marL="0" indent="0" algn="ctr">
              <a:buNone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opens April 1, 2024</a:t>
            </a:r>
          </a:p>
          <a:p>
            <a:pPr marL="0" indent="0" algn="ctr">
              <a:buNone/>
            </a:pP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*All HSSS classes are intended for recovery, not advancement.  </a:t>
            </a:r>
          </a:p>
          <a:p>
            <a:pPr marL="0" indent="0" algn="ctr"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 will be conducted virtually exclusively through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Edgenuity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95E19E-8086-C07B-C4C0-18F0C1F96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335" y="3002428"/>
            <a:ext cx="1082739" cy="10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75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5C1A-CC26-4F59-8609-E6496723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 Asked Questions</a:t>
            </a:r>
          </a:p>
        </p:txBody>
      </p:sp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D82AEBC1-B21F-207C-BF9C-5EECA61418F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9782374"/>
              </p:ext>
            </p:extLst>
          </p:nvPr>
        </p:nvGraphicFramePr>
        <p:xfrm>
          <a:off x="900114" y="2772383"/>
          <a:ext cx="12460286" cy="28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8F81F23-B0D2-308B-E9E5-8F531817B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1265038" y="4775669"/>
            <a:ext cx="658687" cy="636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0C30C1-D2D6-0659-6E8B-F7B74F0425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4101" y="4775669"/>
            <a:ext cx="636660" cy="636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8F13A4-8A1F-834C-1366-74A76EA76E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4058" y="4784276"/>
            <a:ext cx="658281" cy="658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BB6236-F173-FA15-D28C-F325FB62B6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4944" y="4864709"/>
            <a:ext cx="658281" cy="658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BBC20-BE80-0F8B-613B-3888D6EFF6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3601" y="4927534"/>
            <a:ext cx="658281" cy="6582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719ADB-97FC-CDE4-6C48-0CF3AD14E6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7408" y="4883013"/>
            <a:ext cx="658282" cy="6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42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225" y="1273178"/>
            <a:ext cx="9863639" cy="9958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b="1" dirty="0">
                <a:solidFill>
                  <a:srgbClr val="212121"/>
                </a:solidFill>
              </a:rPr>
              <a:t>Important Dates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84076-B032-E110-4BBF-A9E9722797CC}"/>
              </a:ext>
            </a:extLst>
          </p:cNvPr>
          <p:cNvSpPr txBox="1"/>
          <p:nvPr/>
        </p:nvSpPr>
        <p:spPr>
          <a:xfrm>
            <a:off x="10144125" y="4943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DFF92-E0DF-9A9E-D263-10D476AFB412}"/>
              </a:ext>
            </a:extLst>
          </p:cNvPr>
          <p:cNvSpPr txBox="1"/>
          <p:nvPr/>
        </p:nvSpPr>
        <p:spPr>
          <a:xfrm>
            <a:off x="3142390" y="2450485"/>
            <a:ext cx="6039709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000" b="1" dirty="0">
              <a:solidFill>
                <a:srgbClr val="212121"/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Meetings with Counselors</a:t>
            </a:r>
            <a:endParaRPr lang="en-US" sz="2000" b="1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April 3</a:t>
            </a:r>
            <a:r>
              <a:rPr lang="en-US" sz="2000" b="0" i="0" u="none" strike="noStrike" baseline="30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Counselors @ Baker and Smith</a:t>
            </a:r>
          </a:p>
          <a:p>
            <a:pPr algn="ctr"/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April 4</a:t>
            </a:r>
            <a:r>
              <a:rPr lang="en-US" sz="2000" b="0" i="0" u="none" strike="noStrike" baseline="30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Counselors @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Boulan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Park</a:t>
            </a:r>
          </a:p>
          <a:p>
            <a:pPr algn="ctr"/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April 5</a:t>
            </a:r>
            <a:r>
              <a:rPr lang="en-US" sz="2000" b="0" i="0" u="none" strike="noStrike" baseline="30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 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Counselors @ Larson </a:t>
            </a:r>
          </a:p>
          <a:p>
            <a:pPr lvl="1" algn="ctr" fontAlgn="base"/>
            <a:endParaRPr lang="en-US" sz="20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fontAlgn="base"/>
            <a:r>
              <a:rPr lang="en-GB" sz="1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2</a:t>
            </a:r>
            <a:r>
              <a:rPr lang="en-GB" sz="1800" b="1" u="sng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endParaRPr lang="en-GB" b="1" u="sng" kern="100" baseline="30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 fontAlgn="base"/>
            <a:r>
              <a:rPr lang="en-GB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GB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Grade Student Orientation</a:t>
            </a:r>
          </a:p>
          <a:p>
            <a:pPr lvl="1" algn="ctr" fontAlgn="base"/>
            <a:endParaRPr lang="en-US" sz="2000" dirty="0">
              <a:solidFill>
                <a:srgbClr val="212121"/>
              </a:solidFill>
              <a:latin typeface="+mj-lt"/>
            </a:endParaRPr>
          </a:p>
          <a:p>
            <a:pPr lvl="1" algn="ctr" fontAlgn="base"/>
            <a:endParaRPr lang="en-US" sz="2000" b="0" i="0" u="none" strike="noStrike" dirty="0">
              <a:solidFill>
                <a:srgbClr val="21212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977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32A1E47-A968-404F-8DBE-B31240A9B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DDDCF8-BC1A-4404-8ACA-D8D2BB4BE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Troy School District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 School Curriculum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B3FB69-D504-412A-90F9-1D1BAA6AC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dirty="0">
              <a:latin typeface="+mj-lt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online for the Course Description Book 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Graduation requirements listed in Course Description Book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charts to simplify curricular pathways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89B6F-6FF9-4C18-B72B-510C005DE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61" r="-3" b="4362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7367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707075-25D1-495F-9D67-1D706D7A7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540CD5-A20B-4B7C-822A-C9C9A7245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 School Credits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5A3E01E-7BC8-4D86-8005-AB7C3F96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A6F6414-BFDE-D8F8-E998-2F43E59F3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690458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731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Graduation Requirements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3409D1-C3E4-D622-19DF-CB2C8C6E3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5158" y="3018232"/>
            <a:ext cx="2323241" cy="2323241"/>
          </a:xfrm>
          <a:prstGeom prst="rect">
            <a:avLst/>
          </a:prstGeom>
        </p:spPr>
      </p:pic>
      <p:pic>
        <p:nvPicPr>
          <p:cNvPr id="6" name="Picture 5" descr="A screenshot of a document&#10;&#10;Description automatically generated">
            <a:extLst>
              <a:ext uri="{FF2B5EF4-FFF2-40B4-BE49-F238E27FC236}">
                <a16:creationId xmlns:a16="http://schemas.microsoft.com/office/drawing/2014/main" id="{70BC3ABC-CB71-C2DD-246D-71BE51B1B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3049">
            <a:off x="7059661" y="384231"/>
            <a:ext cx="4308951" cy="61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8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Planning Guide and Course Selection</a:t>
            </a:r>
            <a:endParaRPr lang="en-US" sz="1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“9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Course Planning Guide” to help you choose your classes before entering them into PowerSchool.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core academic courses first.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choose AT LEAST 4 alternates courses (1.5 credits)</a:t>
            </a:r>
          </a:p>
          <a:p>
            <a:pPr marL="0" indent="0" algn="ctr">
              <a:buNone/>
            </a:pP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credits MUST ADD up to 6.0 credits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Academic Courses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Studies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4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F02CBD-F704-4F96-A676-DBE7D3634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4A4C73E-C9B6-42DC-9940-0AB70969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tack of open magazine s">
            <a:extLst>
              <a:ext uri="{FF2B5EF4-FFF2-40B4-BE49-F238E27FC236}">
                <a16:creationId xmlns:a16="http://schemas.microsoft.com/office/drawing/2014/main" id="{7DEBFE0C-6E72-0F51-0ED4-3F1AF7E56C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9ABC8E-4FD7-44F4-AEEB-B567C5FE5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E695B2-52FF-418E-A197-CE91A4DF6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9 (1.0 Credit)</a:t>
            </a:r>
          </a:p>
          <a:p>
            <a:pPr marL="457200" lvl="1" indent="0">
              <a:buNone/>
            </a:pPr>
            <a:r>
              <a:rPr lang="en-US" b="1" i="1" dirty="0"/>
              <a:t>*Select both Semester 1 and Semester 2</a:t>
            </a:r>
          </a:p>
          <a:p>
            <a:pPr marL="457200" lvl="1" indent="0">
              <a:buNone/>
            </a:pPr>
            <a:endParaRPr lang="en-US" b="1" i="1" dirty="0"/>
          </a:p>
          <a:p>
            <a:pPr marL="457200" lvl="1" indent="0">
              <a:buNone/>
            </a:pPr>
            <a:endParaRPr lang="en-US" b="1" i="1" dirty="0"/>
          </a:p>
          <a:p>
            <a:pPr>
              <a:buFont typeface="Wingdings" charset="2"/>
              <a:buChar char="v"/>
            </a:pPr>
            <a:endParaRPr lang="en-US" b="1" i="1" dirty="0"/>
          </a:p>
          <a:p>
            <a:pPr>
              <a:buFont typeface="Wingdings" charset="2"/>
              <a:buChar char="v"/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reading </a:t>
            </a: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is required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2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/>
              <a:t>World History/Geography 1 </a:t>
            </a:r>
            <a:r>
              <a:rPr lang="en-US" sz="1900"/>
              <a:t>(0.5 credit)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AP Human Geography (1.0 credit)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LS World History/Geography 1 &amp; 2 (1.0 credit)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/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19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World History/Geography 1 is required for ALL 9</a:t>
            </a:r>
            <a:r>
              <a:rPr lang="en-US" sz="19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grade students</a:t>
            </a: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19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LS = English Language Learner Support (ELD Only)</a:t>
            </a: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19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AP Human Geography </a:t>
            </a:r>
            <a:r>
              <a:rPr lang="en-US" sz="19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DOES NOT REPLACE </a:t>
            </a:r>
            <a:r>
              <a:rPr lang="en-US" sz="19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World History 1/Geography</a:t>
            </a:r>
          </a:p>
        </p:txBody>
      </p:sp>
      <p:pic>
        <p:nvPicPr>
          <p:cNvPr id="7" name="Graphic 6" descr="World">
            <a:extLst>
              <a:ext uri="{FF2B5EF4-FFF2-40B4-BE49-F238E27FC236}">
                <a16:creationId xmlns:a16="http://schemas.microsoft.com/office/drawing/2014/main" id="{5E98D4FA-8D08-7DF8-1F9D-28B529243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1212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F02CBD-F704-4F96-A676-DBE7D3634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A4C73E-C9B6-42DC-9940-0AB70969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olecular model">
            <a:extLst>
              <a:ext uri="{FF2B5EF4-FFF2-40B4-BE49-F238E27FC236}">
                <a16:creationId xmlns:a16="http://schemas.microsoft.com/office/drawing/2014/main" id="{87D3D98A-CACC-7CD7-9CFF-ED960068E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</a:blip>
          <a:srcRect t="7221" b="85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9ABC8E-4FD7-44F4-AEEB-B567C5FE5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E695B2-52FF-418E-A197-CE91A4DF6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Biology A (1.0 credit)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 Biology (1.0 credits each)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 = English Language Learning Support (ELD only)</a:t>
            </a:r>
          </a:p>
        </p:txBody>
      </p:sp>
    </p:spTree>
    <p:extLst>
      <p:ext uri="{BB962C8B-B14F-4D97-AF65-F5344CB8AC3E}">
        <p14:creationId xmlns:p14="http://schemas.microsoft.com/office/powerpoint/2010/main" val="1421594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1530</TotalTime>
  <Words>775</Words>
  <Application>Microsoft Macintosh PowerPoint</Application>
  <PresentationFormat>Widescreen</PresentationFormat>
  <Paragraphs>131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Wingdings</vt:lpstr>
      <vt:lpstr>Organic</vt:lpstr>
      <vt:lpstr>Troy School District Class of 2028</vt:lpstr>
      <vt:lpstr>Transition to High School </vt:lpstr>
      <vt:lpstr>Troy School District High School Curriculum</vt:lpstr>
      <vt:lpstr>High School Credits</vt:lpstr>
      <vt:lpstr>Graduation Requirements</vt:lpstr>
      <vt:lpstr>9th Grade Planning Guide and Course Selection</vt:lpstr>
      <vt:lpstr>English</vt:lpstr>
      <vt:lpstr>Social Studies</vt:lpstr>
      <vt:lpstr>Science</vt:lpstr>
      <vt:lpstr>Mathematics</vt:lpstr>
      <vt:lpstr>World Language</vt:lpstr>
      <vt:lpstr>Health</vt:lpstr>
      <vt:lpstr>Physical Education</vt:lpstr>
      <vt:lpstr>Visual, Performing, and Applied Arts (VPAA) Electives</vt:lpstr>
      <vt:lpstr>Sample Student Schedule</vt:lpstr>
      <vt:lpstr>Alternative Elective Classes</vt:lpstr>
      <vt:lpstr>Course Planning Worksheet</vt:lpstr>
      <vt:lpstr>Scheduling Courses Online</vt:lpstr>
      <vt:lpstr>Example of Online Scheduling…</vt:lpstr>
      <vt:lpstr>Summer School</vt:lpstr>
      <vt:lpstr>Frequently Asked Questions</vt:lpstr>
      <vt:lpstr>Important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Troy School District Class of 2021</dc:title>
  <dc:creator>Allgeier, Jesse</dc:creator>
  <cp:lastModifiedBy>Jesse Allgeier</cp:lastModifiedBy>
  <cp:revision>15</cp:revision>
  <dcterms:created xsi:type="dcterms:W3CDTF">2016-12-19T17:49:32Z</dcterms:created>
  <dcterms:modified xsi:type="dcterms:W3CDTF">2024-03-21T12:09:11Z</dcterms:modified>
</cp:coreProperties>
</file>